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6" r:id="rId2"/>
    <p:sldId id="257" r:id="rId3"/>
    <p:sldId id="283" r:id="rId4"/>
    <p:sldId id="258" r:id="rId5"/>
    <p:sldId id="259" r:id="rId6"/>
    <p:sldId id="284" r:id="rId7"/>
    <p:sldId id="260" r:id="rId8"/>
    <p:sldId id="285" r:id="rId9"/>
    <p:sldId id="282" r:id="rId10"/>
    <p:sldId id="286" r:id="rId11"/>
    <p:sldId id="261" r:id="rId12"/>
    <p:sldId id="262" r:id="rId13"/>
    <p:sldId id="263" r:id="rId14"/>
    <p:sldId id="27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6" r:id="rId26"/>
    <p:sldId id="287" r:id="rId27"/>
    <p:sldId id="288" r:id="rId28"/>
    <p:sldId id="289" r:id="rId29"/>
    <p:sldId id="278" r:id="rId30"/>
    <p:sldId id="291" r:id="rId31"/>
    <p:sldId id="277" r:id="rId32"/>
    <p:sldId id="279" r:id="rId33"/>
    <p:sldId id="292" r:id="rId34"/>
    <p:sldId id="293" r:id="rId35"/>
    <p:sldId id="281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7" autoAdjust="0"/>
  </p:normalViewPr>
  <p:slideViewPr>
    <p:cSldViewPr>
      <p:cViewPr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50FE3-7579-461B-B7D7-519FEBE301E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46DF967-0F38-487E-9D2B-37CF438C18B9}">
      <dgm:prSet phldrT="[Текст]" custT="1"/>
      <dgm:spPr/>
      <dgm:t>
        <a:bodyPr/>
        <a:lstStyle/>
        <a:p>
          <a:r>
            <a:rPr lang="uk-UA" sz="9600" b="1" dirty="0" smtClean="0"/>
            <a:t>    20 %</a:t>
          </a:r>
          <a:endParaRPr lang="uk-UA" sz="9600" b="1" dirty="0"/>
        </a:p>
      </dgm:t>
    </dgm:pt>
    <dgm:pt modelId="{51286B8F-A41B-40A0-B434-EE31D04EF8ED}" type="parTrans" cxnId="{867E9555-E553-4603-B77A-DCD756251C62}">
      <dgm:prSet/>
      <dgm:spPr/>
      <dgm:t>
        <a:bodyPr/>
        <a:lstStyle/>
        <a:p>
          <a:endParaRPr lang="uk-UA"/>
        </a:p>
      </dgm:t>
    </dgm:pt>
    <dgm:pt modelId="{93CFAD81-2C86-46FD-8777-8623A9129890}" type="sibTrans" cxnId="{867E9555-E553-4603-B77A-DCD756251C62}">
      <dgm:prSet/>
      <dgm:spPr/>
      <dgm:t>
        <a:bodyPr/>
        <a:lstStyle/>
        <a:p>
          <a:endParaRPr lang="uk-UA"/>
        </a:p>
      </dgm:t>
    </dgm:pt>
    <dgm:pt modelId="{26A21877-A14D-4BDB-9DE8-554DF3E80D41}">
      <dgm:prSet phldrT="[Текст]" custT="1"/>
      <dgm:spPr/>
      <dgm:t>
        <a:bodyPr/>
        <a:lstStyle/>
        <a:p>
          <a:r>
            <a:rPr lang="uk-UA" sz="9600" b="1" dirty="0" smtClean="0"/>
            <a:t>    30 %</a:t>
          </a:r>
          <a:endParaRPr lang="uk-UA" sz="9600" b="1" dirty="0"/>
        </a:p>
      </dgm:t>
    </dgm:pt>
    <dgm:pt modelId="{F11FF987-2ACF-4497-8A57-3AEF90D3C38B}" type="parTrans" cxnId="{24D6F2FB-0934-4E21-BB9C-FEA82018E2C8}">
      <dgm:prSet/>
      <dgm:spPr/>
      <dgm:t>
        <a:bodyPr/>
        <a:lstStyle/>
        <a:p>
          <a:endParaRPr lang="uk-UA"/>
        </a:p>
      </dgm:t>
    </dgm:pt>
    <dgm:pt modelId="{B69D986D-8AA1-4532-8406-81E53B882DE8}" type="sibTrans" cxnId="{24D6F2FB-0934-4E21-BB9C-FEA82018E2C8}">
      <dgm:prSet/>
      <dgm:spPr/>
      <dgm:t>
        <a:bodyPr/>
        <a:lstStyle/>
        <a:p>
          <a:endParaRPr lang="uk-UA"/>
        </a:p>
      </dgm:t>
    </dgm:pt>
    <dgm:pt modelId="{D83E76BA-6665-4FE2-8F10-73107C93F031}">
      <dgm:prSet phldrT="[Текст]" phldr="1"/>
      <dgm:spPr/>
      <dgm:t>
        <a:bodyPr/>
        <a:lstStyle/>
        <a:p>
          <a:endParaRPr lang="uk-UA" sz="2700" dirty="0"/>
        </a:p>
      </dgm:t>
    </dgm:pt>
    <dgm:pt modelId="{725E42F5-EC70-483A-9746-F3B4637CE7B0}" type="parTrans" cxnId="{C0D65A60-2778-4F8A-A84E-BE0E060B6AC9}">
      <dgm:prSet/>
      <dgm:spPr/>
      <dgm:t>
        <a:bodyPr/>
        <a:lstStyle/>
        <a:p>
          <a:endParaRPr lang="uk-UA"/>
        </a:p>
      </dgm:t>
    </dgm:pt>
    <dgm:pt modelId="{5BECF86C-53FF-4CED-9272-01C0F0C11446}" type="sibTrans" cxnId="{C0D65A60-2778-4F8A-A84E-BE0E060B6AC9}">
      <dgm:prSet/>
      <dgm:spPr/>
      <dgm:t>
        <a:bodyPr/>
        <a:lstStyle/>
        <a:p>
          <a:endParaRPr lang="uk-UA"/>
        </a:p>
      </dgm:t>
    </dgm:pt>
    <dgm:pt modelId="{F058E70F-1446-4801-8255-046630301BD1}">
      <dgm:prSet phldrT="[Текст]" phldr="1"/>
      <dgm:spPr/>
      <dgm:t>
        <a:bodyPr/>
        <a:lstStyle/>
        <a:p>
          <a:endParaRPr lang="uk-UA" sz="2700" dirty="0"/>
        </a:p>
      </dgm:t>
    </dgm:pt>
    <dgm:pt modelId="{01CE1985-55B6-4C80-B8ED-DF4C563D5B45}" type="parTrans" cxnId="{D40B4E37-45DF-465A-BEB7-42D5DB7312CE}">
      <dgm:prSet/>
      <dgm:spPr/>
      <dgm:t>
        <a:bodyPr/>
        <a:lstStyle/>
        <a:p>
          <a:endParaRPr lang="uk-UA"/>
        </a:p>
      </dgm:t>
    </dgm:pt>
    <dgm:pt modelId="{5A36A546-55C9-4F82-9473-1BDDF8A7B29D}" type="sibTrans" cxnId="{D40B4E37-45DF-465A-BEB7-42D5DB7312CE}">
      <dgm:prSet/>
      <dgm:spPr/>
      <dgm:t>
        <a:bodyPr/>
        <a:lstStyle/>
        <a:p>
          <a:endParaRPr lang="uk-UA"/>
        </a:p>
      </dgm:t>
    </dgm:pt>
    <dgm:pt modelId="{42A51B76-E381-4D5F-BACE-12C5460EC9A1}">
      <dgm:prSet phldrT="[Текст]" custT="1"/>
      <dgm:spPr/>
      <dgm:t>
        <a:bodyPr/>
        <a:lstStyle/>
        <a:p>
          <a:r>
            <a:rPr lang="uk-UA" sz="9600" b="1" dirty="0" smtClean="0"/>
            <a:t>    50 %</a:t>
          </a:r>
          <a:endParaRPr lang="uk-UA" sz="9600" b="1" dirty="0"/>
        </a:p>
      </dgm:t>
    </dgm:pt>
    <dgm:pt modelId="{E930B177-A53C-4632-8269-561BB195EE54}" type="parTrans" cxnId="{F51C1486-A292-4A6F-8ABE-F4E6432F59E2}">
      <dgm:prSet/>
      <dgm:spPr/>
      <dgm:t>
        <a:bodyPr/>
        <a:lstStyle/>
        <a:p>
          <a:endParaRPr lang="uk-UA"/>
        </a:p>
      </dgm:t>
    </dgm:pt>
    <dgm:pt modelId="{9DD16CB5-429A-4A53-BA97-D4E5B37FB07E}" type="sibTrans" cxnId="{F51C1486-A292-4A6F-8ABE-F4E6432F59E2}">
      <dgm:prSet/>
      <dgm:spPr/>
      <dgm:t>
        <a:bodyPr/>
        <a:lstStyle/>
        <a:p>
          <a:endParaRPr lang="uk-UA"/>
        </a:p>
      </dgm:t>
    </dgm:pt>
    <dgm:pt modelId="{2164A36F-4B3E-4E44-90D5-4D59202159DD}">
      <dgm:prSet phldrT="[Текст]" phldr="1"/>
      <dgm:spPr/>
      <dgm:t>
        <a:bodyPr/>
        <a:lstStyle/>
        <a:p>
          <a:endParaRPr lang="uk-UA" sz="2800" dirty="0"/>
        </a:p>
      </dgm:t>
    </dgm:pt>
    <dgm:pt modelId="{11EBA219-0852-4F1C-84B6-FBDD6E5D8674}" type="parTrans" cxnId="{1840C140-0065-472F-86B8-4BB5ACFDB9E9}">
      <dgm:prSet/>
      <dgm:spPr/>
      <dgm:t>
        <a:bodyPr/>
        <a:lstStyle/>
        <a:p>
          <a:endParaRPr lang="uk-UA"/>
        </a:p>
      </dgm:t>
    </dgm:pt>
    <dgm:pt modelId="{6AF8AB2F-7883-474F-8924-FC6EBDA15BC1}" type="sibTrans" cxnId="{1840C140-0065-472F-86B8-4BB5ACFDB9E9}">
      <dgm:prSet/>
      <dgm:spPr/>
      <dgm:t>
        <a:bodyPr/>
        <a:lstStyle/>
        <a:p>
          <a:endParaRPr lang="uk-UA"/>
        </a:p>
      </dgm:t>
    </dgm:pt>
    <dgm:pt modelId="{413A87DC-D335-42D1-ADC4-6E52824DDDEC}" type="pres">
      <dgm:prSet presAssocID="{50350FE3-7579-461B-B7D7-519FEBE301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24CA19E-91F4-468A-89BA-C07C2BEBA90F}" type="pres">
      <dgm:prSet presAssocID="{546DF967-0F38-487E-9D2B-37CF438C18B9}" presName="comp" presStyleCnt="0"/>
      <dgm:spPr/>
    </dgm:pt>
    <dgm:pt modelId="{B84D3475-7A38-4CD0-8992-90208F6BA0B8}" type="pres">
      <dgm:prSet presAssocID="{546DF967-0F38-487E-9D2B-37CF438C18B9}" presName="box" presStyleLbl="node1" presStyleIdx="0" presStyleCnt="3" custScaleY="291692"/>
      <dgm:spPr/>
      <dgm:t>
        <a:bodyPr/>
        <a:lstStyle/>
        <a:p>
          <a:endParaRPr lang="uk-UA"/>
        </a:p>
      </dgm:t>
    </dgm:pt>
    <dgm:pt modelId="{30CB1C16-1DD4-4179-91BF-495CE2810FAB}" type="pres">
      <dgm:prSet presAssocID="{546DF967-0F38-487E-9D2B-37CF438C18B9}" presName="img" presStyleLbl="fgImgPlace1" presStyleIdx="0" presStyleCnt="3" custScaleX="92194" custScaleY="316746" custLinFactNeighborX="57276" custLinFactNeighborY="-29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DD920A-D60A-4454-8232-A0A9DEFC2442}" type="pres">
      <dgm:prSet presAssocID="{546DF967-0F38-487E-9D2B-37CF438C18B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8AB063-6842-4AF8-9A42-3BC05CF5BB9F}" type="pres">
      <dgm:prSet presAssocID="{93CFAD81-2C86-46FD-8777-8623A9129890}" presName="spacer" presStyleCnt="0"/>
      <dgm:spPr/>
    </dgm:pt>
    <dgm:pt modelId="{40B0F1C1-4E3C-4F10-97D9-0B2203387033}" type="pres">
      <dgm:prSet presAssocID="{26A21877-A14D-4BDB-9DE8-554DF3E80D41}" presName="comp" presStyleCnt="0"/>
      <dgm:spPr/>
    </dgm:pt>
    <dgm:pt modelId="{99F5051E-AD2C-49FB-B09D-0EB1E35B3F80}" type="pres">
      <dgm:prSet presAssocID="{26A21877-A14D-4BDB-9DE8-554DF3E80D41}" presName="box" presStyleLbl="node1" presStyleIdx="1" presStyleCnt="3" custScaleY="279011"/>
      <dgm:spPr/>
      <dgm:t>
        <a:bodyPr/>
        <a:lstStyle/>
        <a:p>
          <a:endParaRPr lang="uk-UA"/>
        </a:p>
      </dgm:t>
    </dgm:pt>
    <dgm:pt modelId="{519EC568-CC1A-41AA-9A42-96561BEC3E26}" type="pres">
      <dgm:prSet presAssocID="{26A21877-A14D-4BDB-9DE8-554DF3E80D41}" presName="img" presStyleLbl="fgImgPlace1" presStyleIdx="1" presStyleCnt="3" custScaleX="92048" custScaleY="311330" custLinFactNeighborX="56814" custLinFactNeighborY="-36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A6E5D47-3545-40EA-8D90-28A51092C951}" type="pres">
      <dgm:prSet presAssocID="{26A21877-A14D-4BDB-9DE8-554DF3E80D4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F050DD-BAD1-4FA5-84AB-27FBF11B684C}" type="pres">
      <dgm:prSet presAssocID="{B69D986D-8AA1-4532-8406-81E53B882DE8}" presName="spacer" presStyleCnt="0"/>
      <dgm:spPr/>
    </dgm:pt>
    <dgm:pt modelId="{130E457A-9D5D-4BB9-8058-43D0E153F40B}" type="pres">
      <dgm:prSet presAssocID="{42A51B76-E381-4D5F-BACE-12C5460EC9A1}" presName="comp" presStyleCnt="0"/>
      <dgm:spPr/>
    </dgm:pt>
    <dgm:pt modelId="{07778BAA-1559-4B09-88CC-6C5D77503164}" type="pres">
      <dgm:prSet presAssocID="{42A51B76-E381-4D5F-BACE-12C5460EC9A1}" presName="box" presStyleLbl="node1" presStyleIdx="2" presStyleCnt="3" custScaleY="276784" custLinFactNeighborX="-5050" custLinFactNeighborY="243"/>
      <dgm:spPr/>
      <dgm:t>
        <a:bodyPr/>
        <a:lstStyle/>
        <a:p>
          <a:endParaRPr lang="uk-UA"/>
        </a:p>
      </dgm:t>
    </dgm:pt>
    <dgm:pt modelId="{379821B6-D6D7-49FF-ABE5-3EFE169BA599}" type="pres">
      <dgm:prSet presAssocID="{42A51B76-E381-4D5F-BACE-12C5460EC9A1}" presName="img" presStyleLbl="fgImgPlace1" presStyleIdx="2" presStyleCnt="3" custScaleX="208403" custScaleY="293967" custLinFactNeighborX="37412" custLinFactNeighborY="-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DC5B6D0-6D6D-46CA-8ED0-736741E8E5AC}" type="pres">
      <dgm:prSet presAssocID="{42A51B76-E381-4D5F-BACE-12C5460EC9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840C140-0065-472F-86B8-4BB5ACFDB9E9}" srcId="{42A51B76-E381-4D5F-BACE-12C5460EC9A1}" destId="{2164A36F-4B3E-4E44-90D5-4D59202159DD}" srcOrd="0" destOrd="0" parTransId="{11EBA219-0852-4F1C-84B6-FBDD6E5D8674}" sibTransId="{6AF8AB2F-7883-474F-8924-FC6EBDA15BC1}"/>
    <dgm:cxn modelId="{FC4BC202-68FF-4F75-B790-C973B732E385}" type="presOf" srcId="{F058E70F-1446-4801-8255-046630301BD1}" destId="{99F5051E-AD2C-49FB-B09D-0EB1E35B3F80}" srcOrd="0" destOrd="2" presId="urn:microsoft.com/office/officeart/2005/8/layout/vList4#1"/>
    <dgm:cxn modelId="{6DFE8427-F9B4-43A7-A042-7A9C39665126}" type="presOf" srcId="{26A21877-A14D-4BDB-9DE8-554DF3E80D41}" destId="{99F5051E-AD2C-49FB-B09D-0EB1E35B3F80}" srcOrd="0" destOrd="0" presId="urn:microsoft.com/office/officeart/2005/8/layout/vList4#1"/>
    <dgm:cxn modelId="{9F77B760-EB51-45C9-B8EF-841D3B1DDD45}" type="presOf" srcId="{42A51B76-E381-4D5F-BACE-12C5460EC9A1}" destId="{07778BAA-1559-4B09-88CC-6C5D77503164}" srcOrd="0" destOrd="0" presId="urn:microsoft.com/office/officeart/2005/8/layout/vList4#1"/>
    <dgm:cxn modelId="{F51C1486-A292-4A6F-8ABE-F4E6432F59E2}" srcId="{50350FE3-7579-461B-B7D7-519FEBE301E4}" destId="{42A51B76-E381-4D5F-BACE-12C5460EC9A1}" srcOrd="2" destOrd="0" parTransId="{E930B177-A53C-4632-8269-561BB195EE54}" sibTransId="{9DD16CB5-429A-4A53-BA97-D4E5B37FB07E}"/>
    <dgm:cxn modelId="{DB882353-FA43-4691-B38D-D09B5A32921B}" type="presOf" srcId="{D83E76BA-6665-4FE2-8F10-73107C93F031}" destId="{99F5051E-AD2C-49FB-B09D-0EB1E35B3F80}" srcOrd="0" destOrd="1" presId="urn:microsoft.com/office/officeart/2005/8/layout/vList4#1"/>
    <dgm:cxn modelId="{D40B4E37-45DF-465A-BEB7-42D5DB7312CE}" srcId="{26A21877-A14D-4BDB-9DE8-554DF3E80D41}" destId="{F058E70F-1446-4801-8255-046630301BD1}" srcOrd="1" destOrd="0" parTransId="{01CE1985-55B6-4C80-B8ED-DF4C563D5B45}" sibTransId="{5A36A546-55C9-4F82-9473-1BDDF8A7B29D}"/>
    <dgm:cxn modelId="{C0D65A60-2778-4F8A-A84E-BE0E060B6AC9}" srcId="{26A21877-A14D-4BDB-9DE8-554DF3E80D41}" destId="{D83E76BA-6665-4FE2-8F10-73107C93F031}" srcOrd="0" destOrd="0" parTransId="{725E42F5-EC70-483A-9746-F3B4637CE7B0}" sibTransId="{5BECF86C-53FF-4CED-9272-01C0F0C11446}"/>
    <dgm:cxn modelId="{33C98083-88D8-4180-8507-DBA6C377E15D}" type="presOf" srcId="{F058E70F-1446-4801-8255-046630301BD1}" destId="{6A6E5D47-3545-40EA-8D90-28A51092C951}" srcOrd="1" destOrd="2" presId="urn:microsoft.com/office/officeart/2005/8/layout/vList4#1"/>
    <dgm:cxn modelId="{31F0B770-EADD-40CD-ABA1-2D3A9E89F1BC}" type="presOf" srcId="{546DF967-0F38-487E-9D2B-37CF438C18B9}" destId="{EEDD920A-D60A-4454-8232-A0A9DEFC2442}" srcOrd="1" destOrd="0" presId="urn:microsoft.com/office/officeart/2005/8/layout/vList4#1"/>
    <dgm:cxn modelId="{792D276D-4328-45B5-9650-3D5CDA0AEB93}" type="presOf" srcId="{50350FE3-7579-461B-B7D7-519FEBE301E4}" destId="{413A87DC-D335-42D1-ADC4-6E52824DDDEC}" srcOrd="0" destOrd="0" presId="urn:microsoft.com/office/officeart/2005/8/layout/vList4#1"/>
    <dgm:cxn modelId="{214E49A2-BE98-4994-9BD8-E90D117808A1}" type="presOf" srcId="{26A21877-A14D-4BDB-9DE8-554DF3E80D41}" destId="{6A6E5D47-3545-40EA-8D90-28A51092C951}" srcOrd="1" destOrd="0" presId="urn:microsoft.com/office/officeart/2005/8/layout/vList4#1"/>
    <dgm:cxn modelId="{6BDA1CEE-F29A-452D-9B20-3BCEB8E298B6}" type="presOf" srcId="{2164A36F-4B3E-4E44-90D5-4D59202159DD}" destId="{07778BAA-1559-4B09-88CC-6C5D77503164}" srcOrd="0" destOrd="1" presId="urn:microsoft.com/office/officeart/2005/8/layout/vList4#1"/>
    <dgm:cxn modelId="{ED0943AE-72BD-4F48-9F58-3A539DE82DCE}" type="presOf" srcId="{D83E76BA-6665-4FE2-8F10-73107C93F031}" destId="{6A6E5D47-3545-40EA-8D90-28A51092C951}" srcOrd="1" destOrd="1" presId="urn:microsoft.com/office/officeart/2005/8/layout/vList4#1"/>
    <dgm:cxn modelId="{24D6F2FB-0934-4E21-BB9C-FEA82018E2C8}" srcId="{50350FE3-7579-461B-B7D7-519FEBE301E4}" destId="{26A21877-A14D-4BDB-9DE8-554DF3E80D41}" srcOrd="1" destOrd="0" parTransId="{F11FF987-2ACF-4497-8A57-3AEF90D3C38B}" sibTransId="{B69D986D-8AA1-4532-8406-81E53B882DE8}"/>
    <dgm:cxn modelId="{867E9555-E553-4603-B77A-DCD756251C62}" srcId="{50350FE3-7579-461B-B7D7-519FEBE301E4}" destId="{546DF967-0F38-487E-9D2B-37CF438C18B9}" srcOrd="0" destOrd="0" parTransId="{51286B8F-A41B-40A0-B434-EE31D04EF8ED}" sibTransId="{93CFAD81-2C86-46FD-8777-8623A9129890}"/>
    <dgm:cxn modelId="{0E7B70B5-7B0C-4568-BB99-EE488FC206AA}" type="presOf" srcId="{2164A36F-4B3E-4E44-90D5-4D59202159DD}" destId="{DDC5B6D0-6D6D-46CA-8ED0-736741E8E5AC}" srcOrd="1" destOrd="1" presId="urn:microsoft.com/office/officeart/2005/8/layout/vList4#1"/>
    <dgm:cxn modelId="{FFA0EE98-AE3A-493F-8872-EF7032434FE0}" type="presOf" srcId="{42A51B76-E381-4D5F-BACE-12C5460EC9A1}" destId="{DDC5B6D0-6D6D-46CA-8ED0-736741E8E5AC}" srcOrd="1" destOrd="0" presId="urn:microsoft.com/office/officeart/2005/8/layout/vList4#1"/>
    <dgm:cxn modelId="{6366BAEE-9246-4259-8932-358AEE3B35A7}" type="presOf" srcId="{546DF967-0F38-487E-9D2B-37CF438C18B9}" destId="{B84D3475-7A38-4CD0-8992-90208F6BA0B8}" srcOrd="0" destOrd="0" presId="urn:microsoft.com/office/officeart/2005/8/layout/vList4#1"/>
    <dgm:cxn modelId="{E2D2925A-4B9F-4F1A-A4C4-FDFDDAF0D4C0}" type="presParOf" srcId="{413A87DC-D335-42D1-ADC4-6E52824DDDEC}" destId="{F24CA19E-91F4-468A-89BA-C07C2BEBA90F}" srcOrd="0" destOrd="0" presId="urn:microsoft.com/office/officeart/2005/8/layout/vList4#1"/>
    <dgm:cxn modelId="{C3726B91-87DE-4C81-9F23-25F9A6D64893}" type="presParOf" srcId="{F24CA19E-91F4-468A-89BA-C07C2BEBA90F}" destId="{B84D3475-7A38-4CD0-8992-90208F6BA0B8}" srcOrd="0" destOrd="0" presId="urn:microsoft.com/office/officeart/2005/8/layout/vList4#1"/>
    <dgm:cxn modelId="{88E0DAAC-CBE4-4237-972C-B02174AD26B3}" type="presParOf" srcId="{F24CA19E-91F4-468A-89BA-C07C2BEBA90F}" destId="{30CB1C16-1DD4-4179-91BF-495CE2810FAB}" srcOrd="1" destOrd="0" presId="urn:microsoft.com/office/officeart/2005/8/layout/vList4#1"/>
    <dgm:cxn modelId="{654BA410-B74D-4463-AD89-FED93D7080F8}" type="presParOf" srcId="{F24CA19E-91F4-468A-89BA-C07C2BEBA90F}" destId="{EEDD920A-D60A-4454-8232-A0A9DEFC2442}" srcOrd="2" destOrd="0" presId="urn:microsoft.com/office/officeart/2005/8/layout/vList4#1"/>
    <dgm:cxn modelId="{98152543-2A1D-4EA0-84E1-220CBF60E4A2}" type="presParOf" srcId="{413A87DC-D335-42D1-ADC4-6E52824DDDEC}" destId="{8E8AB063-6842-4AF8-9A42-3BC05CF5BB9F}" srcOrd="1" destOrd="0" presId="urn:microsoft.com/office/officeart/2005/8/layout/vList4#1"/>
    <dgm:cxn modelId="{E4B54552-A6F1-4E52-B65A-906672FAD1D9}" type="presParOf" srcId="{413A87DC-D335-42D1-ADC4-6E52824DDDEC}" destId="{40B0F1C1-4E3C-4F10-97D9-0B2203387033}" srcOrd="2" destOrd="0" presId="urn:microsoft.com/office/officeart/2005/8/layout/vList4#1"/>
    <dgm:cxn modelId="{78D7FF9F-21CB-44B7-9910-8295CF9CD82C}" type="presParOf" srcId="{40B0F1C1-4E3C-4F10-97D9-0B2203387033}" destId="{99F5051E-AD2C-49FB-B09D-0EB1E35B3F80}" srcOrd="0" destOrd="0" presId="urn:microsoft.com/office/officeart/2005/8/layout/vList4#1"/>
    <dgm:cxn modelId="{047EE829-BD53-4C17-A217-BDE716920660}" type="presParOf" srcId="{40B0F1C1-4E3C-4F10-97D9-0B2203387033}" destId="{519EC568-CC1A-41AA-9A42-96561BEC3E26}" srcOrd="1" destOrd="0" presId="urn:microsoft.com/office/officeart/2005/8/layout/vList4#1"/>
    <dgm:cxn modelId="{71E9F16E-5181-4929-B31B-59F094E2FDF8}" type="presParOf" srcId="{40B0F1C1-4E3C-4F10-97D9-0B2203387033}" destId="{6A6E5D47-3545-40EA-8D90-28A51092C951}" srcOrd="2" destOrd="0" presId="urn:microsoft.com/office/officeart/2005/8/layout/vList4#1"/>
    <dgm:cxn modelId="{4C0C678C-71A6-4CD7-8FDE-5941F575F8E4}" type="presParOf" srcId="{413A87DC-D335-42D1-ADC4-6E52824DDDEC}" destId="{E2F050DD-BAD1-4FA5-84AB-27FBF11B684C}" srcOrd="3" destOrd="0" presId="urn:microsoft.com/office/officeart/2005/8/layout/vList4#1"/>
    <dgm:cxn modelId="{40F0C321-F990-4F77-9495-32803CF3154F}" type="presParOf" srcId="{413A87DC-D335-42D1-ADC4-6E52824DDDEC}" destId="{130E457A-9D5D-4BB9-8058-43D0E153F40B}" srcOrd="4" destOrd="0" presId="urn:microsoft.com/office/officeart/2005/8/layout/vList4#1"/>
    <dgm:cxn modelId="{09E06370-1066-4132-9F86-7B24FB8008A7}" type="presParOf" srcId="{130E457A-9D5D-4BB9-8058-43D0E153F40B}" destId="{07778BAA-1559-4B09-88CC-6C5D77503164}" srcOrd="0" destOrd="0" presId="urn:microsoft.com/office/officeart/2005/8/layout/vList4#1"/>
    <dgm:cxn modelId="{157BC2D1-05EB-457E-9F6A-12620ACB51AA}" type="presParOf" srcId="{130E457A-9D5D-4BB9-8058-43D0E153F40B}" destId="{379821B6-D6D7-49FF-ABE5-3EFE169BA599}" srcOrd="1" destOrd="0" presId="urn:microsoft.com/office/officeart/2005/8/layout/vList4#1"/>
    <dgm:cxn modelId="{2A1C9C2A-3B34-46D1-95AA-5853DBD49146}" type="presParOf" srcId="{130E457A-9D5D-4BB9-8058-43D0E153F40B}" destId="{DDC5B6D0-6D6D-46CA-8ED0-736741E8E5A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D9EE8-9AD2-42BB-899A-F3B616E2A4D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05BD42-7E78-47DC-AFA8-F604157AF2EB}">
      <dgm:prSet phldrT="[Текст]"/>
      <dgm:spPr/>
      <dgm:t>
        <a:bodyPr/>
        <a:lstStyle/>
        <a:p>
          <a:r>
            <a:rPr lang="uk-UA" b="1" dirty="0" err="1" smtClean="0"/>
            <a:t>Блоги</a:t>
          </a:r>
          <a:r>
            <a:rPr lang="uk-UA" b="1" dirty="0" smtClean="0"/>
            <a:t> за тематикою</a:t>
          </a:r>
          <a:endParaRPr lang="uk-UA" b="1" dirty="0"/>
        </a:p>
      </dgm:t>
    </dgm:pt>
    <dgm:pt modelId="{58F2EDE6-972B-43D2-889A-67DC859388B6}" type="parTrans" cxnId="{AAFFDC49-5AB0-43AE-B279-3592DC6C94A7}">
      <dgm:prSet/>
      <dgm:spPr/>
      <dgm:t>
        <a:bodyPr/>
        <a:lstStyle/>
        <a:p>
          <a:endParaRPr lang="uk-UA"/>
        </a:p>
      </dgm:t>
    </dgm:pt>
    <dgm:pt modelId="{FF7E23F6-231C-4B51-A7C7-BAAD7D3A33D4}" type="sibTrans" cxnId="{AAFFDC49-5AB0-43AE-B279-3592DC6C94A7}">
      <dgm:prSet/>
      <dgm:spPr/>
      <dgm:t>
        <a:bodyPr/>
        <a:lstStyle/>
        <a:p>
          <a:endParaRPr lang="uk-UA"/>
        </a:p>
      </dgm:t>
    </dgm:pt>
    <dgm:pt modelId="{24114B5F-1356-43AE-BD02-FBA9127FB8A7}">
      <dgm:prSet phldrT="[Текст]" custT="1"/>
      <dgm:spPr/>
      <dgm:t>
        <a:bodyPr/>
        <a:lstStyle/>
        <a:p>
          <a:r>
            <a:rPr lang="uk-UA" sz="3600" b="1" dirty="0" smtClean="0"/>
            <a:t>персональні</a:t>
          </a:r>
          <a:endParaRPr lang="uk-UA" sz="3600" b="1" dirty="0"/>
        </a:p>
      </dgm:t>
    </dgm:pt>
    <dgm:pt modelId="{AB2EAB7B-87F4-4617-8B32-5F7D90539651}" type="parTrans" cxnId="{0733F64D-0503-4A16-807D-70EF818C5ECE}">
      <dgm:prSet/>
      <dgm:spPr/>
      <dgm:t>
        <a:bodyPr/>
        <a:lstStyle/>
        <a:p>
          <a:endParaRPr lang="uk-UA"/>
        </a:p>
      </dgm:t>
    </dgm:pt>
    <dgm:pt modelId="{5EBDDFC6-A5E3-4DA2-BA61-FA604E044FB3}" type="sibTrans" cxnId="{0733F64D-0503-4A16-807D-70EF818C5ECE}">
      <dgm:prSet/>
      <dgm:spPr/>
      <dgm:t>
        <a:bodyPr/>
        <a:lstStyle/>
        <a:p>
          <a:endParaRPr lang="uk-UA"/>
        </a:p>
      </dgm:t>
    </dgm:pt>
    <dgm:pt modelId="{658F22DF-B9A0-4E6A-A4D7-885108DD3D81}">
      <dgm:prSet phldrT="[Текст]" custT="1"/>
      <dgm:spPr/>
      <dgm:t>
        <a:bodyPr/>
        <a:lstStyle/>
        <a:p>
          <a:r>
            <a:rPr lang="uk-UA" sz="3600" b="1" dirty="0" smtClean="0"/>
            <a:t>тематичні</a:t>
          </a:r>
          <a:endParaRPr lang="uk-UA" sz="3600" b="1" dirty="0"/>
        </a:p>
      </dgm:t>
    </dgm:pt>
    <dgm:pt modelId="{03CD0F1A-6836-41EA-A00C-686E122483B8}" type="parTrans" cxnId="{C96FE454-1F19-4025-9DE5-0F2441A851FF}">
      <dgm:prSet/>
      <dgm:spPr/>
      <dgm:t>
        <a:bodyPr/>
        <a:lstStyle/>
        <a:p>
          <a:endParaRPr lang="uk-UA"/>
        </a:p>
      </dgm:t>
    </dgm:pt>
    <dgm:pt modelId="{2919E297-838D-48F1-9037-77C2E51966F6}" type="sibTrans" cxnId="{C96FE454-1F19-4025-9DE5-0F2441A851FF}">
      <dgm:prSet/>
      <dgm:spPr/>
      <dgm:t>
        <a:bodyPr/>
        <a:lstStyle/>
        <a:p>
          <a:endParaRPr lang="uk-UA"/>
        </a:p>
      </dgm:t>
    </dgm:pt>
    <dgm:pt modelId="{B06CAD82-A847-4ED4-B8DE-C278F0EB82E3}">
      <dgm:prSet phldrT="[Текст]"/>
      <dgm:spPr/>
      <dgm:t>
        <a:bodyPr/>
        <a:lstStyle/>
        <a:p>
          <a:r>
            <a:rPr lang="uk-UA" b="1" dirty="0" err="1" smtClean="0"/>
            <a:t>Блоги</a:t>
          </a:r>
          <a:r>
            <a:rPr lang="uk-UA" b="1" dirty="0" smtClean="0"/>
            <a:t> за типом змісту</a:t>
          </a:r>
          <a:endParaRPr lang="uk-UA" b="1" dirty="0"/>
        </a:p>
      </dgm:t>
    </dgm:pt>
    <dgm:pt modelId="{B8B85527-54AC-413E-ADE2-EC182A3A551B}" type="parTrans" cxnId="{FA4B05EB-3181-4A31-B418-B6589364CD28}">
      <dgm:prSet/>
      <dgm:spPr/>
      <dgm:t>
        <a:bodyPr/>
        <a:lstStyle/>
        <a:p>
          <a:endParaRPr lang="uk-UA"/>
        </a:p>
      </dgm:t>
    </dgm:pt>
    <dgm:pt modelId="{658B12D2-9806-4746-8BE6-EAFBDA914E09}" type="sibTrans" cxnId="{FA4B05EB-3181-4A31-B418-B6589364CD28}">
      <dgm:prSet/>
      <dgm:spPr/>
      <dgm:t>
        <a:bodyPr/>
        <a:lstStyle/>
        <a:p>
          <a:endParaRPr lang="uk-UA"/>
        </a:p>
      </dgm:t>
    </dgm:pt>
    <dgm:pt modelId="{41F2288A-7A3F-4143-B311-7A9107CCA499}">
      <dgm:prSet phldrT="[Текст]" custT="1"/>
      <dgm:spPr/>
      <dgm:t>
        <a:bodyPr/>
        <a:lstStyle/>
        <a:p>
          <a:r>
            <a:rPr lang="uk-UA" sz="3600" b="1" dirty="0" err="1" smtClean="0"/>
            <a:t>фотоблог</a:t>
          </a:r>
          <a:endParaRPr lang="uk-UA" sz="3600" b="1" dirty="0"/>
        </a:p>
      </dgm:t>
    </dgm:pt>
    <dgm:pt modelId="{C04851EC-B2D6-44A7-BC1B-6C9379690B8F}" type="parTrans" cxnId="{B2A62180-E958-4166-9105-2C4645C38DC0}">
      <dgm:prSet/>
      <dgm:spPr/>
      <dgm:t>
        <a:bodyPr/>
        <a:lstStyle/>
        <a:p>
          <a:endParaRPr lang="uk-UA"/>
        </a:p>
      </dgm:t>
    </dgm:pt>
    <dgm:pt modelId="{87DEE200-76B1-427E-ADBB-11CEC3AC9EA6}" type="sibTrans" cxnId="{B2A62180-E958-4166-9105-2C4645C38DC0}">
      <dgm:prSet/>
      <dgm:spPr/>
      <dgm:t>
        <a:bodyPr/>
        <a:lstStyle/>
        <a:p>
          <a:endParaRPr lang="uk-UA"/>
        </a:p>
      </dgm:t>
    </dgm:pt>
    <dgm:pt modelId="{8CA2A0B4-BB9C-4FD3-841B-9B6E815A982F}">
      <dgm:prSet phldrT="[Текст]" custT="1"/>
      <dgm:spPr/>
      <dgm:t>
        <a:bodyPr/>
        <a:lstStyle/>
        <a:p>
          <a:r>
            <a:rPr lang="uk-UA" sz="3600" b="1" dirty="0" err="1" smtClean="0"/>
            <a:t>моблог</a:t>
          </a:r>
          <a:endParaRPr lang="uk-UA" sz="3600" b="1" dirty="0"/>
        </a:p>
      </dgm:t>
    </dgm:pt>
    <dgm:pt modelId="{47AA8447-6662-456C-AE4B-8275A563A07C}" type="parTrans" cxnId="{279A596A-5AD8-4A7C-80D8-122E94133D4F}">
      <dgm:prSet/>
      <dgm:spPr/>
      <dgm:t>
        <a:bodyPr/>
        <a:lstStyle/>
        <a:p>
          <a:endParaRPr lang="uk-UA"/>
        </a:p>
      </dgm:t>
    </dgm:pt>
    <dgm:pt modelId="{DD57BD5C-D89B-4EF7-84B1-0C5982E5CC95}" type="sibTrans" cxnId="{279A596A-5AD8-4A7C-80D8-122E94133D4F}">
      <dgm:prSet/>
      <dgm:spPr/>
      <dgm:t>
        <a:bodyPr/>
        <a:lstStyle/>
        <a:p>
          <a:endParaRPr lang="uk-UA"/>
        </a:p>
      </dgm:t>
    </dgm:pt>
    <dgm:pt modelId="{C2B62BB2-DE38-4AEB-B683-4B07A999958D}">
      <dgm:prSet phldrT="[Текст]" custT="1"/>
      <dgm:spPr/>
      <dgm:t>
        <a:bodyPr/>
        <a:lstStyle/>
        <a:p>
          <a:r>
            <a:rPr lang="uk-UA" sz="3600" b="1" dirty="0" err="1" smtClean="0"/>
            <a:t>подкастинг</a:t>
          </a:r>
          <a:endParaRPr lang="uk-UA" sz="3600" b="1" dirty="0"/>
        </a:p>
      </dgm:t>
    </dgm:pt>
    <dgm:pt modelId="{633F0773-F70B-4F05-AF30-D65D42E442D5}" type="parTrans" cxnId="{27858F5C-9425-4A70-A56E-7945740CDC8B}">
      <dgm:prSet/>
      <dgm:spPr/>
      <dgm:t>
        <a:bodyPr/>
        <a:lstStyle/>
        <a:p>
          <a:endParaRPr lang="uk-UA"/>
        </a:p>
      </dgm:t>
    </dgm:pt>
    <dgm:pt modelId="{C12CC087-612B-4035-92C7-5FCE3AD5CFFF}" type="sibTrans" cxnId="{27858F5C-9425-4A70-A56E-7945740CDC8B}">
      <dgm:prSet/>
      <dgm:spPr/>
      <dgm:t>
        <a:bodyPr/>
        <a:lstStyle/>
        <a:p>
          <a:endParaRPr lang="uk-UA"/>
        </a:p>
      </dgm:t>
    </dgm:pt>
    <dgm:pt modelId="{D36E316D-D69C-4FF3-A302-D31D60339321}">
      <dgm:prSet phldrT="[Текст]" custT="1"/>
      <dgm:spPr/>
      <dgm:t>
        <a:bodyPr/>
        <a:lstStyle/>
        <a:p>
          <a:r>
            <a:rPr lang="uk-UA" sz="3600" b="1" dirty="0" err="1" smtClean="0"/>
            <a:t>відеоблог</a:t>
          </a:r>
          <a:endParaRPr lang="uk-UA" sz="3600" b="1" dirty="0"/>
        </a:p>
      </dgm:t>
    </dgm:pt>
    <dgm:pt modelId="{0ECEF670-0114-46C1-9351-44BE4C6BA81B}" type="parTrans" cxnId="{CC03A15D-2A37-49E4-BFE6-8A7A7EDA427E}">
      <dgm:prSet/>
      <dgm:spPr/>
      <dgm:t>
        <a:bodyPr/>
        <a:lstStyle/>
        <a:p>
          <a:endParaRPr lang="uk-UA"/>
        </a:p>
      </dgm:t>
    </dgm:pt>
    <dgm:pt modelId="{2A28F0D0-5EC6-458A-A32F-BF4EBA898441}" type="sibTrans" cxnId="{CC03A15D-2A37-49E4-BFE6-8A7A7EDA427E}">
      <dgm:prSet/>
      <dgm:spPr/>
      <dgm:t>
        <a:bodyPr/>
        <a:lstStyle/>
        <a:p>
          <a:endParaRPr lang="uk-UA"/>
        </a:p>
      </dgm:t>
    </dgm:pt>
    <dgm:pt modelId="{395019C2-3799-41D6-9FC0-E45D7D631C8A}" type="pres">
      <dgm:prSet presAssocID="{423D9EE8-9AD2-42BB-899A-F3B616E2A4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FD89D0A-F314-4900-931B-6FBE1EBED40A}" type="pres">
      <dgm:prSet presAssocID="{6805BD42-7E78-47DC-AFA8-F604157AF2EB}" presName="linNode" presStyleCnt="0"/>
      <dgm:spPr/>
    </dgm:pt>
    <dgm:pt modelId="{41AB3C4A-29CF-4517-BD03-9A399541FB39}" type="pres">
      <dgm:prSet presAssocID="{6805BD42-7E78-47DC-AFA8-F604157AF2EB}" presName="parentShp" presStyleLbl="node1" presStyleIdx="0" presStyleCnt="2" custScaleX="91420" custLinFactNeighborX="-3401" custLinFactNeighborY="89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0143A8-319B-4B63-B242-B2EE7742941B}" type="pres">
      <dgm:prSet presAssocID="{6805BD42-7E78-47DC-AFA8-F604157AF2EB}" presName="childShp" presStyleLbl="bgAccFollowNode1" presStyleIdx="0" presStyleCnt="2" custScaleX="87479" custScaleY="74995" custLinFactNeighborX="-2145" custLinFactNeighborY="85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0DEAA3-0488-4429-99CD-8BF06DD01CB8}" type="pres">
      <dgm:prSet presAssocID="{FF7E23F6-231C-4B51-A7C7-BAAD7D3A33D4}" presName="spacing" presStyleCnt="0"/>
      <dgm:spPr/>
    </dgm:pt>
    <dgm:pt modelId="{64D47DDD-810E-4C1A-A485-46CD734A17F2}" type="pres">
      <dgm:prSet presAssocID="{B06CAD82-A847-4ED4-B8DE-C278F0EB82E3}" presName="linNode" presStyleCnt="0"/>
      <dgm:spPr/>
    </dgm:pt>
    <dgm:pt modelId="{6FCA8A58-75AE-4036-A3CC-C15148D9FA5D}" type="pres">
      <dgm:prSet presAssocID="{B06CAD82-A847-4ED4-B8DE-C278F0EB82E3}" presName="parentShp" presStyleLbl="node1" presStyleIdx="1" presStyleCnt="2" custScaleX="980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C03C54-1A5D-45C7-B9F1-246A458DA1F2}" type="pres">
      <dgm:prSet presAssocID="{B06CAD82-A847-4ED4-B8DE-C278F0EB82E3}" presName="childShp" presStyleLbl="bgAccFollowNode1" presStyleIdx="1" presStyleCnt="2" custScaleX="94813" custScaleY="1374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03A15D-2A37-49E4-BFE6-8A7A7EDA427E}" srcId="{B06CAD82-A847-4ED4-B8DE-C278F0EB82E3}" destId="{D36E316D-D69C-4FF3-A302-D31D60339321}" srcOrd="2" destOrd="0" parTransId="{0ECEF670-0114-46C1-9351-44BE4C6BA81B}" sibTransId="{2A28F0D0-5EC6-458A-A32F-BF4EBA898441}"/>
    <dgm:cxn modelId="{E30C8F78-A865-4E7F-9CDD-8C87284C7180}" type="presOf" srcId="{6805BD42-7E78-47DC-AFA8-F604157AF2EB}" destId="{41AB3C4A-29CF-4517-BD03-9A399541FB39}" srcOrd="0" destOrd="0" presId="urn:microsoft.com/office/officeart/2005/8/layout/vList6"/>
    <dgm:cxn modelId="{09BE1531-FCCE-4704-A669-8A512F7403A5}" type="presOf" srcId="{658F22DF-B9A0-4E6A-A4D7-885108DD3D81}" destId="{C80143A8-319B-4B63-B242-B2EE7742941B}" srcOrd="0" destOrd="1" presId="urn:microsoft.com/office/officeart/2005/8/layout/vList6"/>
    <dgm:cxn modelId="{F5904AA3-4591-4497-B13E-B942EBBB1BD8}" type="presOf" srcId="{423D9EE8-9AD2-42BB-899A-F3B616E2A4D1}" destId="{395019C2-3799-41D6-9FC0-E45D7D631C8A}" srcOrd="0" destOrd="0" presId="urn:microsoft.com/office/officeart/2005/8/layout/vList6"/>
    <dgm:cxn modelId="{1BA4E3ED-813F-47DE-8186-A2E32772BB17}" type="presOf" srcId="{C2B62BB2-DE38-4AEB-B683-4B07A999958D}" destId="{03C03C54-1A5D-45C7-B9F1-246A458DA1F2}" srcOrd="0" destOrd="1" presId="urn:microsoft.com/office/officeart/2005/8/layout/vList6"/>
    <dgm:cxn modelId="{C96FE454-1F19-4025-9DE5-0F2441A851FF}" srcId="{6805BD42-7E78-47DC-AFA8-F604157AF2EB}" destId="{658F22DF-B9A0-4E6A-A4D7-885108DD3D81}" srcOrd="1" destOrd="0" parTransId="{03CD0F1A-6836-41EA-A00C-686E122483B8}" sibTransId="{2919E297-838D-48F1-9037-77C2E51966F6}"/>
    <dgm:cxn modelId="{279A596A-5AD8-4A7C-80D8-122E94133D4F}" srcId="{B06CAD82-A847-4ED4-B8DE-C278F0EB82E3}" destId="{8CA2A0B4-BB9C-4FD3-841B-9B6E815A982F}" srcOrd="3" destOrd="0" parTransId="{47AA8447-6662-456C-AE4B-8275A563A07C}" sibTransId="{DD57BD5C-D89B-4EF7-84B1-0C5982E5CC95}"/>
    <dgm:cxn modelId="{AAFFDC49-5AB0-43AE-B279-3592DC6C94A7}" srcId="{423D9EE8-9AD2-42BB-899A-F3B616E2A4D1}" destId="{6805BD42-7E78-47DC-AFA8-F604157AF2EB}" srcOrd="0" destOrd="0" parTransId="{58F2EDE6-972B-43D2-889A-67DC859388B6}" sibTransId="{FF7E23F6-231C-4B51-A7C7-BAAD7D3A33D4}"/>
    <dgm:cxn modelId="{27858F5C-9425-4A70-A56E-7945740CDC8B}" srcId="{B06CAD82-A847-4ED4-B8DE-C278F0EB82E3}" destId="{C2B62BB2-DE38-4AEB-B683-4B07A999958D}" srcOrd="1" destOrd="0" parTransId="{633F0773-F70B-4F05-AF30-D65D42E442D5}" sibTransId="{C12CC087-612B-4035-92C7-5FCE3AD5CFFF}"/>
    <dgm:cxn modelId="{55C131CC-532E-4066-BE47-EC73F83E6429}" type="presOf" srcId="{41F2288A-7A3F-4143-B311-7A9107CCA499}" destId="{03C03C54-1A5D-45C7-B9F1-246A458DA1F2}" srcOrd="0" destOrd="0" presId="urn:microsoft.com/office/officeart/2005/8/layout/vList6"/>
    <dgm:cxn modelId="{A0C3CA1B-4B39-4F8C-AEE1-0DD84E82A33A}" type="presOf" srcId="{B06CAD82-A847-4ED4-B8DE-C278F0EB82E3}" destId="{6FCA8A58-75AE-4036-A3CC-C15148D9FA5D}" srcOrd="0" destOrd="0" presId="urn:microsoft.com/office/officeart/2005/8/layout/vList6"/>
    <dgm:cxn modelId="{FA4B05EB-3181-4A31-B418-B6589364CD28}" srcId="{423D9EE8-9AD2-42BB-899A-F3B616E2A4D1}" destId="{B06CAD82-A847-4ED4-B8DE-C278F0EB82E3}" srcOrd="1" destOrd="0" parTransId="{B8B85527-54AC-413E-ADE2-EC182A3A551B}" sibTransId="{658B12D2-9806-4746-8BE6-EAFBDA914E09}"/>
    <dgm:cxn modelId="{FDDB9B45-3B29-4C51-BEB3-7CF50EC784BF}" type="presOf" srcId="{D36E316D-D69C-4FF3-A302-D31D60339321}" destId="{03C03C54-1A5D-45C7-B9F1-246A458DA1F2}" srcOrd="0" destOrd="2" presId="urn:microsoft.com/office/officeart/2005/8/layout/vList6"/>
    <dgm:cxn modelId="{B2A62180-E958-4166-9105-2C4645C38DC0}" srcId="{B06CAD82-A847-4ED4-B8DE-C278F0EB82E3}" destId="{41F2288A-7A3F-4143-B311-7A9107CCA499}" srcOrd="0" destOrd="0" parTransId="{C04851EC-B2D6-44A7-BC1B-6C9379690B8F}" sibTransId="{87DEE200-76B1-427E-ADBB-11CEC3AC9EA6}"/>
    <dgm:cxn modelId="{0733F64D-0503-4A16-807D-70EF818C5ECE}" srcId="{6805BD42-7E78-47DC-AFA8-F604157AF2EB}" destId="{24114B5F-1356-43AE-BD02-FBA9127FB8A7}" srcOrd="0" destOrd="0" parTransId="{AB2EAB7B-87F4-4617-8B32-5F7D90539651}" sibTransId="{5EBDDFC6-A5E3-4DA2-BA61-FA604E044FB3}"/>
    <dgm:cxn modelId="{54CAD5F2-0DFF-44A9-9621-43357A02616C}" type="presOf" srcId="{24114B5F-1356-43AE-BD02-FBA9127FB8A7}" destId="{C80143A8-319B-4B63-B242-B2EE7742941B}" srcOrd="0" destOrd="0" presId="urn:microsoft.com/office/officeart/2005/8/layout/vList6"/>
    <dgm:cxn modelId="{D8A15788-391B-4892-B8E0-DD92C3B2F647}" type="presOf" srcId="{8CA2A0B4-BB9C-4FD3-841B-9B6E815A982F}" destId="{03C03C54-1A5D-45C7-B9F1-246A458DA1F2}" srcOrd="0" destOrd="3" presId="urn:microsoft.com/office/officeart/2005/8/layout/vList6"/>
    <dgm:cxn modelId="{5E259AE4-7722-4C07-8A4F-7B950FC71535}" type="presParOf" srcId="{395019C2-3799-41D6-9FC0-E45D7D631C8A}" destId="{FFD89D0A-F314-4900-931B-6FBE1EBED40A}" srcOrd="0" destOrd="0" presId="urn:microsoft.com/office/officeart/2005/8/layout/vList6"/>
    <dgm:cxn modelId="{F1B9BEA7-0805-44A5-BBE2-9683086B403C}" type="presParOf" srcId="{FFD89D0A-F314-4900-931B-6FBE1EBED40A}" destId="{41AB3C4A-29CF-4517-BD03-9A399541FB39}" srcOrd="0" destOrd="0" presId="urn:microsoft.com/office/officeart/2005/8/layout/vList6"/>
    <dgm:cxn modelId="{AAB9DAA1-3C64-4165-ABD5-8949174D7346}" type="presParOf" srcId="{FFD89D0A-F314-4900-931B-6FBE1EBED40A}" destId="{C80143A8-319B-4B63-B242-B2EE7742941B}" srcOrd="1" destOrd="0" presId="urn:microsoft.com/office/officeart/2005/8/layout/vList6"/>
    <dgm:cxn modelId="{76B77629-FC69-4236-B3D4-C68F49C3F6BD}" type="presParOf" srcId="{395019C2-3799-41D6-9FC0-E45D7D631C8A}" destId="{D20DEAA3-0488-4429-99CD-8BF06DD01CB8}" srcOrd="1" destOrd="0" presId="urn:microsoft.com/office/officeart/2005/8/layout/vList6"/>
    <dgm:cxn modelId="{2A86C5B7-93E0-41FA-9B32-EC648A015B50}" type="presParOf" srcId="{395019C2-3799-41D6-9FC0-E45D7D631C8A}" destId="{64D47DDD-810E-4C1A-A485-46CD734A17F2}" srcOrd="2" destOrd="0" presId="urn:microsoft.com/office/officeart/2005/8/layout/vList6"/>
    <dgm:cxn modelId="{127193C7-AEEC-4AAE-AA85-D1917282D940}" type="presParOf" srcId="{64D47DDD-810E-4C1A-A485-46CD734A17F2}" destId="{6FCA8A58-75AE-4036-A3CC-C15148D9FA5D}" srcOrd="0" destOrd="0" presId="urn:microsoft.com/office/officeart/2005/8/layout/vList6"/>
    <dgm:cxn modelId="{8E321503-3335-4DD7-9763-5B2892B02B6B}" type="presParOf" srcId="{64D47DDD-810E-4C1A-A485-46CD734A17F2}" destId="{03C03C54-1A5D-45C7-B9F1-246A458DA1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5CD38-FEBE-427C-9DF7-218645D9A47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40D38D3-8C5B-4F14-AEC8-4B508497B792}">
      <dgm:prSet phldrT="[Текст]"/>
      <dgm:spPr/>
      <dgm:t>
        <a:bodyPr/>
        <a:lstStyle/>
        <a:p>
          <a:r>
            <a:rPr lang="uk-UA" b="1" dirty="0" smtClean="0"/>
            <a:t>БЕЗКОШТОВНІ </a:t>
          </a:r>
        </a:p>
        <a:p>
          <a:r>
            <a:rPr lang="uk-UA" b="1" dirty="0" smtClean="0"/>
            <a:t>СЕРВІСИ:</a:t>
          </a:r>
          <a:endParaRPr lang="uk-UA" b="1" dirty="0"/>
        </a:p>
      </dgm:t>
    </dgm:pt>
    <dgm:pt modelId="{B480DBF3-4051-47D7-B58A-73A6FE7AC4AD}" type="parTrans" cxnId="{2FBCAF0A-3414-4CA8-A123-15A2F0FF610D}">
      <dgm:prSet/>
      <dgm:spPr/>
      <dgm:t>
        <a:bodyPr/>
        <a:lstStyle/>
        <a:p>
          <a:endParaRPr lang="uk-UA"/>
        </a:p>
      </dgm:t>
    </dgm:pt>
    <dgm:pt modelId="{A6F696D4-094E-42E9-A36C-D5CBB6DC7EA8}" type="sibTrans" cxnId="{2FBCAF0A-3414-4CA8-A123-15A2F0FF610D}">
      <dgm:prSet/>
      <dgm:spPr/>
      <dgm:t>
        <a:bodyPr/>
        <a:lstStyle/>
        <a:p>
          <a:endParaRPr lang="uk-UA"/>
        </a:p>
      </dgm:t>
    </dgm:pt>
    <dgm:pt modelId="{CD52335E-2D30-4368-BA2C-6DE8E156780E}">
      <dgm:prSet phldrT="[Текст]"/>
      <dgm:spPr/>
      <dgm:t>
        <a:bodyPr/>
        <a:lstStyle/>
        <a:p>
          <a:r>
            <a:rPr lang="uk-UA" b="1" dirty="0" err="1" smtClean="0"/>
            <a:t>Livejournal</a:t>
          </a:r>
          <a:endParaRPr lang="uk-UA" b="1" dirty="0" smtClean="0"/>
        </a:p>
        <a:p>
          <a:r>
            <a:rPr lang="uk-UA" b="1" dirty="0" smtClean="0">
              <a:solidFill>
                <a:srgbClr val="936D12"/>
              </a:solidFill>
              <a:effectLst/>
              <a:latin typeface="Times New Roman"/>
              <a:ea typeface="Times New Roman"/>
            </a:rPr>
            <a:t> </a:t>
          </a:r>
          <a:endParaRPr lang="uk-UA" dirty="0"/>
        </a:p>
      </dgm:t>
    </dgm:pt>
    <dgm:pt modelId="{7645EE89-5013-40C5-A22C-B508C947C882}" type="parTrans" cxnId="{36A1275D-93BD-47A2-B31A-38B750022A66}">
      <dgm:prSet/>
      <dgm:spPr/>
      <dgm:t>
        <a:bodyPr/>
        <a:lstStyle/>
        <a:p>
          <a:endParaRPr lang="uk-UA"/>
        </a:p>
      </dgm:t>
    </dgm:pt>
    <dgm:pt modelId="{44D330C5-86D7-490F-B8E1-34281CFA9399}" type="sibTrans" cxnId="{36A1275D-93BD-47A2-B31A-38B750022A66}">
      <dgm:prSet/>
      <dgm:spPr/>
      <dgm:t>
        <a:bodyPr/>
        <a:lstStyle/>
        <a:p>
          <a:endParaRPr lang="uk-UA"/>
        </a:p>
      </dgm:t>
    </dgm:pt>
    <dgm:pt modelId="{D74211EB-1B93-4357-BD88-C700B006DF3D}">
      <dgm:prSet phldrT="[Текст]"/>
      <dgm:spPr/>
      <dgm:t>
        <a:bodyPr/>
        <a:lstStyle/>
        <a:p>
          <a:r>
            <a:rPr lang="uk-UA" b="1" dirty="0" err="1" smtClean="0"/>
            <a:t>Blog</a:t>
          </a:r>
          <a:r>
            <a:rPr lang="uk-UA" b="1" dirty="0" smtClean="0"/>
            <a:t>. </a:t>
          </a:r>
          <a:r>
            <a:rPr lang="uk-UA" b="1" dirty="0" err="1" smtClean="0"/>
            <a:t>Net.Ua</a:t>
          </a:r>
          <a:endParaRPr lang="uk-UA" dirty="0"/>
        </a:p>
      </dgm:t>
    </dgm:pt>
    <dgm:pt modelId="{E0F09DEB-EE70-4919-BB24-2F4EC7284ADA}" type="parTrans" cxnId="{2BDA2562-CD6F-4048-8944-69FD4E4D565A}">
      <dgm:prSet/>
      <dgm:spPr/>
      <dgm:t>
        <a:bodyPr/>
        <a:lstStyle/>
        <a:p>
          <a:endParaRPr lang="uk-UA"/>
        </a:p>
      </dgm:t>
    </dgm:pt>
    <dgm:pt modelId="{6EA664FF-D164-4AF2-B036-C5B93FA45890}" type="sibTrans" cxnId="{2BDA2562-CD6F-4048-8944-69FD4E4D565A}">
      <dgm:prSet/>
      <dgm:spPr/>
      <dgm:t>
        <a:bodyPr/>
        <a:lstStyle/>
        <a:p>
          <a:endParaRPr lang="uk-UA"/>
        </a:p>
      </dgm:t>
    </dgm:pt>
    <dgm:pt modelId="{B24D9BF7-67CF-40FC-ABA6-79B3C24E12A0}">
      <dgm:prSet phldrT="[Текст]"/>
      <dgm:spPr/>
      <dgm:t>
        <a:bodyPr/>
        <a:lstStyle/>
        <a:p>
          <a:r>
            <a:rPr lang="uk-UA" b="1" dirty="0" err="1" smtClean="0"/>
            <a:t>Blogger</a:t>
          </a:r>
          <a:endParaRPr lang="uk-UA" dirty="0"/>
        </a:p>
      </dgm:t>
    </dgm:pt>
    <dgm:pt modelId="{6DA81AE0-5109-4675-9355-73E37337DB40}" type="parTrans" cxnId="{8961E4CA-1816-4D14-A622-EB0F51092EEB}">
      <dgm:prSet/>
      <dgm:spPr/>
      <dgm:t>
        <a:bodyPr/>
        <a:lstStyle/>
        <a:p>
          <a:endParaRPr lang="uk-UA"/>
        </a:p>
      </dgm:t>
    </dgm:pt>
    <dgm:pt modelId="{9800EBBC-5004-40AB-8FED-B2D4BE3A74C1}" type="sibTrans" cxnId="{8961E4CA-1816-4D14-A622-EB0F51092EEB}">
      <dgm:prSet/>
      <dgm:spPr/>
      <dgm:t>
        <a:bodyPr/>
        <a:lstStyle/>
        <a:p>
          <a:endParaRPr lang="uk-UA"/>
        </a:p>
      </dgm:t>
    </dgm:pt>
    <dgm:pt modelId="{FBFE761D-C14A-48EE-BDEA-706D1935B7F2}" type="pres">
      <dgm:prSet presAssocID="{CFD5CD38-FEBE-427C-9DF7-218645D9A4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41515F-1876-4BE5-A12E-3312554DCC33}" type="pres">
      <dgm:prSet presAssocID="{D40D38D3-8C5B-4F14-AEC8-4B508497B792}" presName="roof" presStyleLbl="dkBgShp" presStyleIdx="0" presStyleCnt="2" custScaleY="130315"/>
      <dgm:spPr/>
      <dgm:t>
        <a:bodyPr/>
        <a:lstStyle/>
        <a:p>
          <a:endParaRPr lang="uk-UA"/>
        </a:p>
      </dgm:t>
    </dgm:pt>
    <dgm:pt modelId="{6266812D-D11F-4048-905B-B525F220D9D3}" type="pres">
      <dgm:prSet presAssocID="{D40D38D3-8C5B-4F14-AEC8-4B508497B792}" presName="pillars" presStyleCnt="0"/>
      <dgm:spPr/>
    </dgm:pt>
    <dgm:pt modelId="{E117675A-5112-4C9B-AF48-5406CB1A6D8E}" type="pres">
      <dgm:prSet presAssocID="{D40D38D3-8C5B-4F14-AEC8-4B508497B79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0624A-E70E-46F4-9D96-81CD6A2DA35B}" type="pres">
      <dgm:prSet presAssocID="{D74211EB-1B93-4357-BD88-C700B006DF3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5C2360-86C9-466D-AB7B-0451328E7A09}" type="pres">
      <dgm:prSet presAssocID="{B24D9BF7-67CF-40FC-ABA6-79B3C24E12A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0501DB-38EC-40F8-84FA-44597BD7BBAD}" type="pres">
      <dgm:prSet presAssocID="{D40D38D3-8C5B-4F14-AEC8-4B508497B792}" presName="base" presStyleLbl="dkBgShp" presStyleIdx="1" presStyleCnt="2" custFlipVert="0" custScaleY="14300"/>
      <dgm:spPr/>
    </dgm:pt>
  </dgm:ptLst>
  <dgm:cxnLst>
    <dgm:cxn modelId="{94B50094-1D22-4FC8-B050-C29FC990EF56}" type="presOf" srcId="{CD52335E-2D30-4368-BA2C-6DE8E156780E}" destId="{E117675A-5112-4C9B-AF48-5406CB1A6D8E}" srcOrd="0" destOrd="0" presId="urn:microsoft.com/office/officeart/2005/8/layout/hList3"/>
    <dgm:cxn modelId="{D74FFD0D-3E49-499B-81E2-6D2E8F9CC262}" type="presOf" srcId="{D74211EB-1B93-4357-BD88-C700B006DF3D}" destId="{79A0624A-E70E-46F4-9D96-81CD6A2DA35B}" srcOrd="0" destOrd="0" presId="urn:microsoft.com/office/officeart/2005/8/layout/hList3"/>
    <dgm:cxn modelId="{52363973-F471-4A25-8AD2-F1BFCB505DEF}" type="presOf" srcId="{CFD5CD38-FEBE-427C-9DF7-218645D9A47A}" destId="{FBFE761D-C14A-48EE-BDEA-706D1935B7F2}" srcOrd="0" destOrd="0" presId="urn:microsoft.com/office/officeart/2005/8/layout/hList3"/>
    <dgm:cxn modelId="{36A1275D-93BD-47A2-B31A-38B750022A66}" srcId="{D40D38D3-8C5B-4F14-AEC8-4B508497B792}" destId="{CD52335E-2D30-4368-BA2C-6DE8E156780E}" srcOrd="0" destOrd="0" parTransId="{7645EE89-5013-40C5-A22C-B508C947C882}" sibTransId="{44D330C5-86D7-490F-B8E1-34281CFA9399}"/>
    <dgm:cxn modelId="{2BDA2562-CD6F-4048-8944-69FD4E4D565A}" srcId="{D40D38D3-8C5B-4F14-AEC8-4B508497B792}" destId="{D74211EB-1B93-4357-BD88-C700B006DF3D}" srcOrd="1" destOrd="0" parTransId="{E0F09DEB-EE70-4919-BB24-2F4EC7284ADA}" sibTransId="{6EA664FF-D164-4AF2-B036-C5B93FA45890}"/>
    <dgm:cxn modelId="{A9A36C97-D846-498B-8DC7-30BC4A4DFEAD}" type="presOf" srcId="{D40D38D3-8C5B-4F14-AEC8-4B508497B792}" destId="{0241515F-1876-4BE5-A12E-3312554DCC33}" srcOrd="0" destOrd="0" presId="urn:microsoft.com/office/officeart/2005/8/layout/hList3"/>
    <dgm:cxn modelId="{2FBCAF0A-3414-4CA8-A123-15A2F0FF610D}" srcId="{CFD5CD38-FEBE-427C-9DF7-218645D9A47A}" destId="{D40D38D3-8C5B-4F14-AEC8-4B508497B792}" srcOrd="0" destOrd="0" parTransId="{B480DBF3-4051-47D7-B58A-73A6FE7AC4AD}" sibTransId="{A6F696D4-094E-42E9-A36C-D5CBB6DC7EA8}"/>
    <dgm:cxn modelId="{56EAB4DF-2AD5-4265-9E4D-627CE3FA676A}" type="presOf" srcId="{B24D9BF7-67CF-40FC-ABA6-79B3C24E12A0}" destId="{D95C2360-86C9-466D-AB7B-0451328E7A09}" srcOrd="0" destOrd="0" presId="urn:microsoft.com/office/officeart/2005/8/layout/hList3"/>
    <dgm:cxn modelId="{8961E4CA-1816-4D14-A622-EB0F51092EEB}" srcId="{D40D38D3-8C5B-4F14-AEC8-4B508497B792}" destId="{B24D9BF7-67CF-40FC-ABA6-79B3C24E12A0}" srcOrd="2" destOrd="0" parTransId="{6DA81AE0-5109-4675-9355-73E37337DB40}" sibTransId="{9800EBBC-5004-40AB-8FED-B2D4BE3A74C1}"/>
    <dgm:cxn modelId="{C4F0A666-DD2E-4D34-A274-4E014A696497}" type="presParOf" srcId="{FBFE761D-C14A-48EE-BDEA-706D1935B7F2}" destId="{0241515F-1876-4BE5-A12E-3312554DCC33}" srcOrd="0" destOrd="0" presId="urn:microsoft.com/office/officeart/2005/8/layout/hList3"/>
    <dgm:cxn modelId="{5CC5A69E-6010-4ECA-854E-522E742A3206}" type="presParOf" srcId="{FBFE761D-C14A-48EE-BDEA-706D1935B7F2}" destId="{6266812D-D11F-4048-905B-B525F220D9D3}" srcOrd="1" destOrd="0" presId="urn:microsoft.com/office/officeart/2005/8/layout/hList3"/>
    <dgm:cxn modelId="{02B980CC-0F9A-48F4-8E82-4A99258651D2}" type="presParOf" srcId="{6266812D-D11F-4048-905B-B525F220D9D3}" destId="{E117675A-5112-4C9B-AF48-5406CB1A6D8E}" srcOrd="0" destOrd="0" presId="urn:microsoft.com/office/officeart/2005/8/layout/hList3"/>
    <dgm:cxn modelId="{6F151287-35EE-445A-8FB7-BA8061A3ABD3}" type="presParOf" srcId="{6266812D-D11F-4048-905B-B525F220D9D3}" destId="{79A0624A-E70E-46F4-9D96-81CD6A2DA35B}" srcOrd="1" destOrd="0" presId="urn:microsoft.com/office/officeart/2005/8/layout/hList3"/>
    <dgm:cxn modelId="{5FDE531E-1BA9-4A59-874C-9E10FACF8F07}" type="presParOf" srcId="{6266812D-D11F-4048-905B-B525F220D9D3}" destId="{D95C2360-86C9-466D-AB7B-0451328E7A09}" srcOrd="2" destOrd="0" presId="urn:microsoft.com/office/officeart/2005/8/layout/hList3"/>
    <dgm:cxn modelId="{69E35B7F-5B00-4174-A79D-EDE3BD5E30DF}" type="presParOf" srcId="{FBFE761D-C14A-48EE-BDEA-706D1935B7F2}" destId="{080501DB-38EC-40F8-84FA-44597BD7BB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D9EE8-9AD2-42BB-899A-F3B616E2A4D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05BD42-7E78-47DC-AFA8-F604157AF2EB}">
      <dgm:prSet phldrT="[Текст]"/>
      <dgm:spPr/>
      <dgm:t>
        <a:bodyPr/>
        <a:lstStyle/>
        <a:p>
          <a:r>
            <a:rPr lang="ru-RU" b="1" dirty="0" smtClean="0"/>
            <a:t>Блог -</a:t>
          </a:r>
          <a:r>
            <a:rPr lang="ru-RU" b="1" dirty="0" err="1" smtClean="0"/>
            <a:t>особиста</a:t>
          </a:r>
          <a:r>
            <a:rPr lang="ru-RU" b="1" dirty="0" smtClean="0"/>
            <a:t> </a:t>
          </a:r>
          <a:r>
            <a:rPr lang="ru-RU" b="1" dirty="0" err="1" smtClean="0"/>
            <a:t>професійна</a:t>
          </a:r>
          <a:r>
            <a:rPr lang="ru-RU" b="1" dirty="0" smtClean="0"/>
            <a:t> </a:t>
          </a:r>
          <a:r>
            <a:rPr lang="ru-RU" b="1" dirty="0" err="1" smtClean="0"/>
            <a:t>бібліотека</a:t>
          </a:r>
          <a:endParaRPr lang="uk-UA" b="1" dirty="0"/>
        </a:p>
      </dgm:t>
    </dgm:pt>
    <dgm:pt modelId="{58F2EDE6-972B-43D2-889A-67DC859388B6}" type="parTrans" cxnId="{AAFFDC49-5AB0-43AE-B279-3592DC6C94A7}">
      <dgm:prSet/>
      <dgm:spPr/>
      <dgm:t>
        <a:bodyPr/>
        <a:lstStyle/>
        <a:p>
          <a:endParaRPr lang="uk-UA"/>
        </a:p>
      </dgm:t>
    </dgm:pt>
    <dgm:pt modelId="{FF7E23F6-231C-4B51-A7C7-BAAD7D3A33D4}" type="sibTrans" cxnId="{AAFFDC49-5AB0-43AE-B279-3592DC6C94A7}">
      <dgm:prSet/>
      <dgm:spPr/>
      <dgm:t>
        <a:bodyPr/>
        <a:lstStyle/>
        <a:p>
          <a:endParaRPr lang="uk-UA"/>
        </a:p>
      </dgm:t>
    </dgm:pt>
    <dgm:pt modelId="{24114B5F-1356-43AE-BD02-FBA9127FB8A7}">
      <dgm:prSet phldrT="[Текст]" custT="1"/>
      <dgm:spPr/>
      <dgm:t>
        <a:bodyPr/>
        <a:lstStyle/>
        <a:p>
          <a:r>
            <a:rPr lang="ru-RU" sz="2400" b="1" dirty="0" err="1" smtClean="0"/>
            <a:t>Посилання</a:t>
          </a:r>
          <a:r>
            <a:rPr lang="ru-RU" sz="2400" b="1" dirty="0" smtClean="0"/>
            <a:t>, </a:t>
          </a:r>
          <a:r>
            <a:rPr lang="ru-RU" sz="2400" b="1" dirty="0" err="1" smtClean="0"/>
            <a:t>цікаві</a:t>
          </a:r>
          <a:r>
            <a:rPr lang="ru-RU" sz="2400" b="1" dirty="0" smtClean="0"/>
            <a:t> </a:t>
          </a:r>
          <a:r>
            <a:rPr lang="ru-RU" sz="2400" b="1" dirty="0" err="1" smtClean="0"/>
            <a:t>електронні</a:t>
          </a:r>
          <a:r>
            <a:rPr lang="ru-RU" sz="2400" b="1" dirty="0" smtClean="0"/>
            <a:t> </a:t>
          </a:r>
          <a:r>
            <a:rPr lang="ru-RU" sz="2400" b="1" dirty="0" err="1" smtClean="0"/>
            <a:t>матеріали</a:t>
          </a:r>
          <a:r>
            <a:rPr lang="ru-RU" sz="2400" b="1" dirty="0" smtClean="0"/>
            <a:t>, </a:t>
          </a:r>
          <a:r>
            <a:rPr lang="ru-RU" sz="2400" b="1" dirty="0" err="1" smtClean="0"/>
            <a:t>освітні</a:t>
          </a:r>
          <a:r>
            <a:rPr lang="ru-RU" sz="2400" b="1" dirty="0" smtClean="0"/>
            <a:t> </a:t>
          </a:r>
          <a:r>
            <a:rPr lang="ru-RU" sz="2400" b="1" dirty="0" err="1" smtClean="0"/>
            <a:t>ресурси</a:t>
          </a:r>
          <a:endParaRPr lang="uk-UA" sz="2400" b="1" dirty="0"/>
        </a:p>
      </dgm:t>
    </dgm:pt>
    <dgm:pt modelId="{AB2EAB7B-87F4-4617-8B32-5F7D90539651}" type="parTrans" cxnId="{0733F64D-0503-4A16-807D-70EF818C5ECE}">
      <dgm:prSet/>
      <dgm:spPr/>
      <dgm:t>
        <a:bodyPr/>
        <a:lstStyle/>
        <a:p>
          <a:endParaRPr lang="uk-UA"/>
        </a:p>
      </dgm:t>
    </dgm:pt>
    <dgm:pt modelId="{5EBDDFC6-A5E3-4DA2-BA61-FA604E044FB3}" type="sibTrans" cxnId="{0733F64D-0503-4A16-807D-70EF818C5ECE}">
      <dgm:prSet/>
      <dgm:spPr/>
      <dgm:t>
        <a:bodyPr/>
        <a:lstStyle/>
        <a:p>
          <a:endParaRPr lang="uk-UA"/>
        </a:p>
      </dgm:t>
    </dgm:pt>
    <dgm:pt modelId="{C2CA92AC-0065-44DD-8448-7252C77054E0}">
      <dgm:prSet/>
      <dgm:spPr/>
      <dgm:t>
        <a:bodyPr/>
        <a:lstStyle/>
        <a:p>
          <a:r>
            <a:rPr lang="ru-RU" b="1" dirty="0" smtClean="0"/>
            <a:t>Блог -  </a:t>
          </a:r>
          <a:r>
            <a:rPr lang="ru-RU" b="1" dirty="0" err="1" smtClean="0"/>
            <a:t>збер</a:t>
          </a:r>
          <a:r>
            <a:rPr lang="uk-UA" b="1" dirty="0" smtClean="0"/>
            <a:t>і</a:t>
          </a:r>
          <a:r>
            <a:rPr lang="ru-RU" b="1" dirty="0" err="1" smtClean="0"/>
            <a:t>гання</a:t>
          </a:r>
          <a:r>
            <a:rPr lang="ru-RU" b="1" dirty="0" smtClean="0"/>
            <a:t> </a:t>
          </a:r>
          <a:r>
            <a:rPr lang="ru-RU" b="1" dirty="0" err="1" smtClean="0"/>
            <a:t>власних</a:t>
          </a:r>
          <a:r>
            <a:rPr lang="ru-RU" b="1" dirty="0" smtClean="0"/>
            <a:t> </a:t>
          </a:r>
          <a:r>
            <a:rPr lang="ru-RU" b="1" dirty="0" err="1" smtClean="0"/>
            <a:t>педагогічних</a:t>
          </a:r>
          <a:r>
            <a:rPr lang="ru-RU" b="1" dirty="0" smtClean="0"/>
            <a:t> </a:t>
          </a:r>
          <a:r>
            <a:rPr lang="ru-RU" b="1" dirty="0" err="1" smtClean="0"/>
            <a:t>здобутків</a:t>
          </a:r>
          <a:endParaRPr lang="ru-RU" b="1" dirty="0"/>
        </a:p>
      </dgm:t>
    </dgm:pt>
    <dgm:pt modelId="{37EE9A8F-A040-481A-AFBC-54A84FAD62E0}" type="sibTrans" cxnId="{5D198D2A-90BD-4DEA-BF1A-7A1DB8A23A17}">
      <dgm:prSet/>
      <dgm:spPr/>
      <dgm:t>
        <a:bodyPr/>
        <a:lstStyle/>
        <a:p>
          <a:endParaRPr lang="ru-RU"/>
        </a:p>
      </dgm:t>
    </dgm:pt>
    <dgm:pt modelId="{B40B6C4C-E830-42FE-8689-CBD96BB72303}" type="parTrans" cxnId="{5D198D2A-90BD-4DEA-BF1A-7A1DB8A23A17}">
      <dgm:prSet/>
      <dgm:spPr/>
      <dgm:t>
        <a:bodyPr/>
        <a:lstStyle/>
        <a:p>
          <a:endParaRPr lang="ru-RU"/>
        </a:p>
      </dgm:t>
    </dgm:pt>
    <dgm:pt modelId="{64546CD5-65D6-43A0-ACB0-E7148E0D8EDE}">
      <dgm:prSet custT="1"/>
      <dgm:spPr/>
      <dgm:t>
        <a:bodyPr/>
        <a:lstStyle/>
        <a:p>
          <a:r>
            <a:rPr lang="ru-RU" sz="2400" b="1" dirty="0" err="1" smtClean="0"/>
            <a:t>Презентації</a:t>
          </a:r>
          <a:r>
            <a:rPr lang="ru-RU" sz="2400" b="1" dirty="0" smtClean="0"/>
            <a:t> </a:t>
          </a:r>
          <a:r>
            <a:rPr lang="ru-RU" sz="2400" b="1" dirty="0" err="1" smtClean="0"/>
            <a:t>досвіду</a:t>
          </a:r>
          <a:r>
            <a:rPr lang="ru-RU" sz="2400" b="1" dirty="0" smtClean="0"/>
            <a:t> </a:t>
          </a:r>
          <a:r>
            <a:rPr lang="ru-RU" sz="2400" b="1" dirty="0" err="1" smtClean="0"/>
            <a:t>роботи</a:t>
          </a:r>
          <a:r>
            <a:rPr lang="ru-RU" sz="2400" b="1" dirty="0" smtClean="0"/>
            <a:t>, </a:t>
          </a:r>
          <a:r>
            <a:rPr lang="ru-RU" sz="2400" b="1" dirty="0" err="1" smtClean="0"/>
            <a:t>дидактичні</a:t>
          </a:r>
          <a:r>
            <a:rPr lang="ru-RU" sz="2400" b="1" dirty="0" smtClean="0"/>
            <a:t> </a:t>
          </a:r>
          <a:r>
            <a:rPr lang="ru-RU" sz="2400" b="1" dirty="0" err="1" smtClean="0"/>
            <a:t>посібники</a:t>
          </a:r>
          <a:r>
            <a:rPr lang="ru-RU" sz="2400" b="1" dirty="0" smtClean="0"/>
            <a:t>, фото- і </a:t>
          </a:r>
          <a:r>
            <a:rPr lang="ru-RU" sz="2400" b="1" dirty="0" err="1" smtClean="0"/>
            <a:t>відео</a:t>
          </a:r>
          <a:r>
            <a:rPr lang="ru-RU" sz="2400" b="1" dirty="0" smtClean="0"/>
            <a:t> </a:t>
          </a:r>
          <a:r>
            <a:rPr lang="ru-RU" sz="2400" b="1" dirty="0" err="1" smtClean="0"/>
            <a:t>матеріали</a:t>
          </a:r>
          <a:r>
            <a:rPr lang="ru-RU" sz="2400" b="1" dirty="0" smtClean="0"/>
            <a:t> занять</a:t>
          </a:r>
          <a:endParaRPr lang="ru-RU" sz="2400" b="1" dirty="0"/>
        </a:p>
      </dgm:t>
    </dgm:pt>
    <dgm:pt modelId="{63706646-14D9-46A4-B515-10B5154C6D98}" type="parTrans" cxnId="{EA0CC865-DA41-493A-AC42-F9327DDA236A}">
      <dgm:prSet/>
      <dgm:spPr/>
    </dgm:pt>
    <dgm:pt modelId="{8687A16A-C921-48B7-847D-09CFCEA81581}" type="sibTrans" cxnId="{EA0CC865-DA41-493A-AC42-F9327DDA236A}">
      <dgm:prSet/>
      <dgm:spPr/>
    </dgm:pt>
    <dgm:pt modelId="{9423C0EC-79BD-4CAA-AADE-FC5445EBF363}">
      <dgm:prSet phldrT="[Текст]" custT="1"/>
      <dgm:spPr/>
      <dgm:t>
        <a:bodyPr/>
        <a:lstStyle/>
        <a:p>
          <a:endParaRPr lang="uk-UA" sz="2400" b="1" dirty="0"/>
        </a:p>
      </dgm:t>
    </dgm:pt>
    <dgm:pt modelId="{40199A37-78DD-4BFA-91F2-B55F54F3F5DB}" type="parTrans" cxnId="{701AD9CE-EEAF-45BB-A87D-B78589AF7A8A}">
      <dgm:prSet/>
      <dgm:spPr/>
    </dgm:pt>
    <dgm:pt modelId="{52FF76D1-7F8C-49A7-856A-47C80731723E}" type="sibTrans" cxnId="{701AD9CE-EEAF-45BB-A87D-B78589AF7A8A}">
      <dgm:prSet/>
      <dgm:spPr/>
    </dgm:pt>
    <dgm:pt modelId="{395019C2-3799-41D6-9FC0-E45D7D631C8A}" type="pres">
      <dgm:prSet presAssocID="{423D9EE8-9AD2-42BB-899A-F3B616E2A4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FD89D0A-F314-4900-931B-6FBE1EBED40A}" type="pres">
      <dgm:prSet presAssocID="{6805BD42-7E78-47DC-AFA8-F604157AF2EB}" presName="linNode" presStyleCnt="0"/>
      <dgm:spPr/>
    </dgm:pt>
    <dgm:pt modelId="{41AB3C4A-29CF-4517-BD03-9A399541FB39}" type="pres">
      <dgm:prSet presAssocID="{6805BD42-7E78-47DC-AFA8-F604157AF2EB}" presName="parentShp" presStyleLbl="node1" presStyleIdx="0" presStyleCnt="2" custScaleX="91420" custLinFactNeighborX="-3401" custLinFactNeighborY="89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0143A8-319B-4B63-B242-B2EE7742941B}" type="pres">
      <dgm:prSet presAssocID="{6805BD42-7E78-47DC-AFA8-F604157AF2EB}" presName="childShp" presStyleLbl="bgAccFollowNode1" presStyleIdx="0" presStyleCnt="2" custScaleX="114251" custScaleY="113212" custLinFactNeighborX="-2145" custLinFactNeighborY="85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0DEAA3-0488-4429-99CD-8BF06DD01CB8}" type="pres">
      <dgm:prSet presAssocID="{FF7E23F6-231C-4B51-A7C7-BAAD7D3A33D4}" presName="spacing" presStyleCnt="0"/>
      <dgm:spPr/>
    </dgm:pt>
    <dgm:pt modelId="{E38DFC7B-2732-4704-9610-2CF118324121}" type="pres">
      <dgm:prSet presAssocID="{C2CA92AC-0065-44DD-8448-7252C77054E0}" presName="linNode" presStyleCnt="0"/>
      <dgm:spPr/>
    </dgm:pt>
    <dgm:pt modelId="{E3B2BAD2-A301-42A5-91DB-71E44D5ED5D2}" type="pres">
      <dgm:prSet presAssocID="{C2CA92AC-0065-44DD-8448-7252C77054E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179FB-3EC6-4C11-BD45-2FBC8CB56096}" type="pres">
      <dgm:prSet presAssocID="{C2CA92AC-0065-44DD-8448-7252C77054E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3F64D-0503-4A16-807D-70EF818C5ECE}" srcId="{6805BD42-7E78-47DC-AFA8-F604157AF2EB}" destId="{24114B5F-1356-43AE-BD02-FBA9127FB8A7}" srcOrd="1" destOrd="0" parTransId="{AB2EAB7B-87F4-4617-8B32-5F7D90539651}" sibTransId="{5EBDDFC6-A5E3-4DA2-BA61-FA604E044FB3}"/>
    <dgm:cxn modelId="{D8DFE16E-649C-4068-84B7-F3E084E8CFF3}" type="presOf" srcId="{24114B5F-1356-43AE-BD02-FBA9127FB8A7}" destId="{C80143A8-319B-4B63-B242-B2EE7742941B}" srcOrd="0" destOrd="1" presId="urn:microsoft.com/office/officeart/2005/8/layout/vList6"/>
    <dgm:cxn modelId="{E828EA40-847A-4611-9AF1-AEFD7DDF32EA}" type="presOf" srcId="{423D9EE8-9AD2-42BB-899A-F3B616E2A4D1}" destId="{395019C2-3799-41D6-9FC0-E45D7D631C8A}" srcOrd="0" destOrd="0" presId="urn:microsoft.com/office/officeart/2005/8/layout/vList6"/>
    <dgm:cxn modelId="{701AD9CE-EEAF-45BB-A87D-B78589AF7A8A}" srcId="{6805BD42-7E78-47DC-AFA8-F604157AF2EB}" destId="{9423C0EC-79BD-4CAA-AADE-FC5445EBF363}" srcOrd="0" destOrd="0" parTransId="{40199A37-78DD-4BFA-91F2-B55F54F3F5DB}" sibTransId="{52FF76D1-7F8C-49A7-856A-47C80731723E}"/>
    <dgm:cxn modelId="{150EC121-8B7B-45E1-9893-330FFD05FBF5}" type="presOf" srcId="{64546CD5-65D6-43A0-ACB0-E7148E0D8EDE}" destId="{8B3179FB-3EC6-4C11-BD45-2FBC8CB56096}" srcOrd="0" destOrd="0" presId="urn:microsoft.com/office/officeart/2005/8/layout/vList6"/>
    <dgm:cxn modelId="{959C82A5-DA09-4F36-AD47-2007C5B2743A}" type="presOf" srcId="{6805BD42-7E78-47DC-AFA8-F604157AF2EB}" destId="{41AB3C4A-29CF-4517-BD03-9A399541FB39}" srcOrd="0" destOrd="0" presId="urn:microsoft.com/office/officeart/2005/8/layout/vList6"/>
    <dgm:cxn modelId="{AAFFDC49-5AB0-43AE-B279-3592DC6C94A7}" srcId="{423D9EE8-9AD2-42BB-899A-F3B616E2A4D1}" destId="{6805BD42-7E78-47DC-AFA8-F604157AF2EB}" srcOrd="0" destOrd="0" parTransId="{58F2EDE6-972B-43D2-889A-67DC859388B6}" sibTransId="{FF7E23F6-231C-4B51-A7C7-BAAD7D3A33D4}"/>
    <dgm:cxn modelId="{48E28C60-49DD-4C90-BC1B-5DE188777AA3}" type="presOf" srcId="{C2CA92AC-0065-44DD-8448-7252C77054E0}" destId="{E3B2BAD2-A301-42A5-91DB-71E44D5ED5D2}" srcOrd="0" destOrd="0" presId="urn:microsoft.com/office/officeart/2005/8/layout/vList6"/>
    <dgm:cxn modelId="{B9ED3142-B2DA-41EC-A724-7DA575F92821}" type="presOf" srcId="{9423C0EC-79BD-4CAA-AADE-FC5445EBF363}" destId="{C80143A8-319B-4B63-B242-B2EE7742941B}" srcOrd="0" destOrd="0" presId="urn:microsoft.com/office/officeart/2005/8/layout/vList6"/>
    <dgm:cxn modelId="{EA0CC865-DA41-493A-AC42-F9327DDA236A}" srcId="{C2CA92AC-0065-44DD-8448-7252C77054E0}" destId="{64546CD5-65D6-43A0-ACB0-E7148E0D8EDE}" srcOrd="0" destOrd="0" parTransId="{63706646-14D9-46A4-B515-10B5154C6D98}" sibTransId="{8687A16A-C921-48B7-847D-09CFCEA81581}"/>
    <dgm:cxn modelId="{5D198D2A-90BD-4DEA-BF1A-7A1DB8A23A17}" srcId="{423D9EE8-9AD2-42BB-899A-F3B616E2A4D1}" destId="{C2CA92AC-0065-44DD-8448-7252C77054E0}" srcOrd="1" destOrd="0" parTransId="{B40B6C4C-E830-42FE-8689-CBD96BB72303}" sibTransId="{37EE9A8F-A040-481A-AFBC-54A84FAD62E0}"/>
    <dgm:cxn modelId="{99C31B99-6C2E-465E-B01C-625A789E7D8C}" type="presParOf" srcId="{395019C2-3799-41D6-9FC0-E45D7D631C8A}" destId="{FFD89D0A-F314-4900-931B-6FBE1EBED40A}" srcOrd="0" destOrd="0" presId="urn:microsoft.com/office/officeart/2005/8/layout/vList6"/>
    <dgm:cxn modelId="{CC7A8061-FD2A-4285-AFA7-0118594D10E6}" type="presParOf" srcId="{FFD89D0A-F314-4900-931B-6FBE1EBED40A}" destId="{41AB3C4A-29CF-4517-BD03-9A399541FB39}" srcOrd="0" destOrd="0" presId="urn:microsoft.com/office/officeart/2005/8/layout/vList6"/>
    <dgm:cxn modelId="{FBA53A3F-9D9D-4F51-8AC8-1A2BB77D8DBE}" type="presParOf" srcId="{FFD89D0A-F314-4900-931B-6FBE1EBED40A}" destId="{C80143A8-319B-4B63-B242-B2EE7742941B}" srcOrd="1" destOrd="0" presId="urn:microsoft.com/office/officeart/2005/8/layout/vList6"/>
    <dgm:cxn modelId="{7F1D7EA7-8A9E-4AA4-B219-039A1FEAD7F6}" type="presParOf" srcId="{395019C2-3799-41D6-9FC0-E45D7D631C8A}" destId="{D20DEAA3-0488-4429-99CD-8BF06DD01CB8}" srcOrd="1" destOrd="0" presId="urn:microsoft.com/office/officeart/2005/8/layout/vList6"/>
    <dgm:cxn modelId="{20ADB7B6-9A1A-4D16-A208-717DFB470EC1}" type="presParOf" srcId="{395019C2-3799-41D6-9FC0-E45D7D631C8A}" destId="{E38DFC7B-2732-4704-9610-2CF118324121}" srcOrd="2" destOrd="0" presId="urn:microsoft.com/office/officeart/2005/8/layout/vList6"/>
    <dgm:cxn modelId="{AC0AC2B7-81C9-4D14-85F5-A0C4AB2FFB7F}" type="presParOf" srcId="{E38DFC7B-2732-4704-9610-2CF118324121}" destId="{E3B2BAD2-A301-42A5-91DB-71E44D5ED5D2}" srcOrd="0" destOrd="0" presId="urn:microsoft.com/office/officeart/2005/8/layout/vList6"/>
    <dgm:cxn modelId="{DBE6C609-6D3E-46C7-8028-EEF2CEF89786}" type="presParOf" srcId="{E38DFC7B-2732-4704-9610-2CF118324121}" destId="{8B3179FB-3EC6-4C11-BD45-2FBC8CB560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56EA8-2AB6-4B6D-9BF2-203471B0CE54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CECE5-FEA4-4676-A680-8270A49DA712}">
      <dgm:prSet phldrT="[Текст]"/>
      <dgm:spPr/>
      <dgm:t>
        <a:bodyPr/>
        <a:lstStyle/>
        <a:p>
          <a:r>
            <a:rPr lang="uk-UA" b="1" dirty="0" smtClean="0"/>
            <a:t>інтеграція</a:t>
          </a:r>
          <a:endParaRPr lang="ru-RU" b="1" dirty="0"/>
        </a:p>
      </dgm:t>
    </dgm:pt>
    <dgm:pt modelId="{263096B6-0482-4D0A-B989-518C24A76C11}" type="parTrans" cxnId="{4E01C80F-A03B-4D59-A501-7407B6B96483}">
      <dgm:prSet/>
      <dgm:spPr/>
      <dgm:t>
        <a:bodyPr/>
        <a:lstStyle/>
        <a:p>
          <a:endParaRPr lang="ru-RU"/>
        </a:p>
      </dgm:t>
    </dgm:pt>
    <dgm:pt modelId="{2AB4420C-4F18-4F8B-B9A5-A2145C4382E2}" type="sibTrans" cxnId="{4E01C80F-A03B-4D59-A501-7407B6B96483}">
      <dgm:prSet/>
      <dgm:spPr/>
      <dgm:t>
        <a:bodyPr/>
        <a:lstStyle/>
        <a:p>
          <a:endParaRPr lang="ru-RU"/>
        </a:p>
      </dgm:t>
    </dgm:pt>
    <dgm:pt modelId="{3CD06574-A2F7-458D-82EB-EE43B26DB8E6}">
      <dgm:prSet/>
      <dgm:spPr/>
      <dgm:t>
        <a:bodyPr/>
        <a:lstStyle/>
        <a:p>
          <a:r>
            <a:rPr lang="uk-UA" b="1" dirty="0" smtClean="0"/>
            <a:t>гнучкість</a:t>
          </a:r>
          <a:endParaRPr lang="ru-RU" b="1" dirty="0"/>
        </a:p>
      </dgm:t>
    </dgm:pt>
    <dgm:pt modelId="{B3427AEE-D341-4D91-8AF0-6E60393281B8}" type="parTrans" cxnId="{017E6DFF-0884-4385-BD82-235CF6E5D5AE}">
      <dgm:prSet/>
      <dgm:spPr/>
      <dgm:t>
        <a:bodyPr/>
        <a:lstStyle/>
        <a:p>
          <a:endParaRPr lang="ru-RU"/>
        </a:p>
      </dgm:t>
    </dgm:pt>
    <dgm:pt modelId="{2D5D6ED7-7EF2-427E-986F-0006464911A7}" type="sibTrans" cxnId="{017E6DFF-0884-4385-BD82-235CF6E5D5AE}">
      <dgm:prSet/>
      <dgm:spPr/>
      <dgm:t>
        <a:bodyPr/>
        <a:lstStyle/>
        <a:p>
          <a:endParaRPr lang="ru-RU"/>
        </a:p>
      </dgm:t>
    </dgm:pt>
    <dgm:pt modelId="{F09B5EEE-5FBD-482E-A7C2-11AFA0D800EB}">
      <dgm:prSet/>
      <dgm:spPr/>
      <dgm:t>
        <a:bodyPr/>
        <a:lstStyle/>
        <a:p>
          <a:r>
            <a:rPr lang="ru-RU" b="1" dirty="0" err="1" smtClean="0"/>
            <a:t>Мультимедіа</a:t>
          </a:r>
          <a:r>
            <a:rPr lang="ru-RU" b="1" dirty="0" smtClean="0"/>
            <a:t>:</a:t>
          </a:r>
          <a:endParaRPr lang="ru-RU" b="1" dirty="0"/>
        </a:p>
      </dgm:t>
    </dgm:pt>
    <dgm:pt modelId="{B4CBDD36-F557-42DA-AFFD-C346DAB863E5}" type="parTrans" cxnId="{26FC310A-8BC6-44F5-9C4B-F289169C083B}">
      <dgm:prSet/>
      <dgm:spPr/>
      <dgm:t>
        <a:bodyPr/>
        <a:lstStyle/>
        <a:p>
          <a:endParaRPr lang="ru-RU"/>
        </a:p>
      </dgm:t>
    </dgm:pt>
    <dgm:pt modelId="{A67F167C-7063-43B8-966B-93008C45CE03}" type="sibTrans" cxnId="{26FC310A-8BC6-44F5-9C4B-F289169C083B}">
      <dgm:prSet/>
      <dgm:spPr/>
      <dgm:t>
        <a:bodyPr/>
        <a:lstStyle/>
        <a:p>
          <a:endParaRPr lang="ru-RU"/>
        </a:p>
      </dgm:t>
    </dgm:pt>
    <dgm:pt modelId="{8658D153-2B3A-4BAD-9992-EEEADA8640DE}">
      <dgm:prSet/>
      <dgm:spPr/>
      <dgm:t>
        <a:bodyPr/>
        <a:lstStyle/>
        <a:p>
          <a:r>
            <a:rPr lang="ru-RU" b="1" dirty="0" err="1" smtClean="0"/>
            <a:t>інтерактивність</a:t>
          </a:r>
          <a:endParaRPr lang="ru-RU" b="1" dirty="0"/>
        </a:p>
      </dgm:t>
    </dgm:pt>
    <dgm:pt modelId="{DB4A674D-2B41-4B8E-B0EF-B2536595085C}" type="parTrans" cxnId="{20AC0FE9-F97C-477C-A99C-450FEE1156FF}">
      <dgm:prSet/>
      <dgm:spPr/>
      <dgm:t>
        <a:bodyPr/>
        <a:lstStyle/>
        <a:p>
          <a:endParaRPr lang="ru-RU"/>
        </a:p>
      </dgm:t>
    </dgm:pt>
    <dgm:pt modelId="{4697ADFC-DA92-4921-89FE-2708B80AAD18}" type="sibTrans" cxnId="{20AC0FE9-F97C-477C-A99C-450FEE1156FF}">
      <dgm:prSet/>
      <dgm:spPr/>
      <dgm:t>
        <a:bodyPr/>
        <a:lstStyle/>
        <a:p>
          <a:endParaRPr lang="ru-RU"/>
        </a:p>
      </dgm:t>
    </dgm:pt>
    <dgm:pt modelId="{294F9032-83D6-4F59-B3B1-78A15CC181F6}" type="pres">
      <dgm:prSet presAssocID="{DD456EA8-2AB6-4B6D-9BF2-203471B0CE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9B3F0265-E302-41E9-BC61-77D4A636101C}" type="pres">
      <dgm:prSet presAssocID="{F09B5EEE-5FBD-482E-A7C2-11AFA0D800EB}" presName="composite" presStyleCnt="0"/>
      <dgm:spPr/>
    </dgm:pt>
    <dgm:pt modelId="{0C017ECD-9DBA-45AE-9202-781B8E76D163}" type="pres">
      <dgm:prSet presAssocID="{F09B5EEE-5FBD-482E-A7C2-11AFA0D800EB}" presName="bentUpArrow1" presStyleLbl="alignImgPlace1" presStyleIdx="0" presStyleCnt="3"/>
      <dgm:spPr/>
    </dgm:pt>
    <dgm:pt modelId="{7F240CC5-EC62-4789-B40D-D679864E7106}" type="pres">
      <dgm:prSet presAssocID="{F09B5EEE-5FBD-482E-A7C2-11AFA0D800EB}" presName="ParentText" presStyleLbl="node1" presStyleIdx="0" presStyleCnt="4" custScaleX="1581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004392-AB85-438E-877A-FEB08900B9F3}" type="pres">
      <dgm:prSet presAssocID="{F09B5EEE-5FBD-482E-A7C2-11AFA0D800E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2EDB41-BC7E-4A6B-AEA5-E54F9590F6ED}" type="pres">
      <dgm:prSet presAssocID="{A67F167C-7063-43B8-966B-93008C45CE03}" presName="sibTrans" presStyleCnt="0"/>
      <dgm:spPr/>
    </dgm:pt>
    <dgm:pt modelId="{303C7A5A-B2BC-44CF-A7A9-ECE108FB129C}" type="pres">
      <dgm:prSet presAssocID="{8658D153-2B3A-4BAD-9992-EEEADA8640DE}" presName="composite" presStyleCnt="0"/>
      <dgm:spPr/>
    </dgm:pt>
    <dgm:pt modelId="{A603226F-BBD9-486A-BE39-969B86824533}" type="pres">
      <dgm:prSet presAssocID="{8658D153-2B3A-4BAD-9992-EEEADA8640DE}" presName="bentUpArrow1" presStyleLbl="alignImgPlace1" presStyleIdx="1" presStyleCnt="3"/>
      <dgm:spPr/>
    </dgm:pt>
    <dgm:pt modelId="{60CC394C-D7A3-4425-90B9-48912D467781}" type="pres">
      <dgm:prSet presAssocID="{8658D153-2B3A-4BAD-9992-EEEADA8640DE}" presName="ParentText" presStyleLbl="node1" presStyleIdx="1" presStyleCnt="4" custScaleX="1432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41116-BEF7-4656-8E55-6BDD001ACEAF}" type="pres">
      <dgm:prSet presAssocID="{8658D153-2B3A-4BAD-9992-EEEADA8640D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59ADB0D-9F21-4B87-AF9A-E5CE8C852986}" type="pres">
      <dgm:prSet presAssocID="{4697ADFC-DA92-4921-89FE-2708B80AAD18}" presName="sibTrans" presStyleCnt="0"/>
      <dgm:spPr/>
    </dgm:pt>
    <dgm:pt modelId="{EEFF1DCC-47DA-4A89-AFCF-62907F02B2A0}" type="pres">
      <dgm:prSet presAssocID="{3CD06574-A2F7-458D-82EB-EE43B26DB8E6}" presName="composite" presStyleCnt="0"/>
      <dgm:spPr/>
    </dgm:pt>
    <dgm:pt modelId="{5FF5A366-57BB-46A7-8C1F-BBB69449A28B}" type="pres">
      <dgm:prSet presAssocID="{3CD06574-A2F7-458D-82EB-EE43B26DB8E6}" presName="bentUpArrow1" presStyleLbl="alignImgPlace1" presStyleIdx="2" presStyleCnt="3"/>
      <dgm:spPr/>
    </dgm:pt>
    <dgm:pt modelId="{328D69BB-0FDF-4E8B-8067-B40F9C938AAA}" type="pres">
      <dgm:prSet presAssocID="{3CD06574-A2F7-458D-82EB-EE43B26DB8E6}" presName="ParentText" presStyleLbl="node1" presStyleIdx="2" presStyleCnt="4" custScaleX="164179" custLinFactNeighborX="1566" custLinFactNeighborY="-7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71FF9-016B-4C88-A7C2-CD25DDC4F6D3}" type="pres">
      <dgm:prSet presAssocID="{3CD06574-A2F7-458D-82EB-EE43B26DB8E6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3FDA189-9D2D-44E8-BD6C-5C2A5025DC27}" type="pres">
      <dgm:prSet presAssocID="{2D5D6ED7-7EF2-427E-986F-0006464911A7}" presName="sibTrans" presStyleCnt="0"/>
      <dgm:spPr/>
    </dgm:pt>
    <dgm:pt modelId="{4AEB77AE-85E4-4567-BC1B-B588A2105970}" type="pres">
      <dgm:prSet presAssocID="{415CECE5-FEA4-4676-A680-8270A49DA712}" presName="composite" presStyleCnt="0"/>
      <dgm:spPr/>
    </dgm:pt>
    <dgm:pt modelId="{413A9820-16A0-4100-A9F0-6E7628B77997}" type="pres">
      <dgm:prSet presAssocID="{415CECE5-FEA4-4676-A680-8270A49DA712}" presName="ParentText" presStyleLbl="node1" presStyleIdx="3" presStyleCnt="4" custScaleX="162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C310A-8BC6-44F5-9C4B-F289169C083B}" srcId="{DD456EA8-2AB6-4B6D-9BF2-203471B0CE54}" destId="{F09B5EEE-5FBD-482E-A7C2-11AFA0D800EB}" srcOrd="0" destOrd="0" parTransId="{B4CBDD36-F557-42DA-AFFD-C346DAB863E5}" sibTransId="{A67F167C-7063-43B8-966B-93008C45CE03}"/>
    <dgm:cxn modelId="{5D8F32C9-CA0E-4837-BB87-4DD0F1CC30CC}" type="presOf" srcId="{DD456EA8-2AB6-4B6D-9BF2-203471B0CE54}" destId="{294F9032-83D6-4F59-B3B1-78A15CC181F6}" srcOrd="0" destOrd="0" presId="urn:microsoft.com/office/officeart/2005/8/layout/StepDownProcess"/>
    <dgm:cxn modelId="{017E6DFF-0884-4385-BD82-235CF6E5D5AE}" srcId="{DD456EA8-2AB6-4B6D-9BF2-203471B0CE54}" destId="{3CD06574-A2F7-458D-82EB-EE43B26DB8E6}" srcOrd="2" destOrd="0" parTransId="{B3427AEE-D341-4D91-8AF0-6E60393281B8}" sibTransId="{2D5D6ED7-7EF2-427E-986F-0006464911A7}"/>
    <dgm:cxn modelId="{5ACEAAA9-A24B-4C05-A2F3-C97F46569D6A}" type="presOf" srcId="{F09B5EEE-5FBD-482E-A7C2-11AFA0D800EB}" destId="{7F240CC5-EC62-4789-B40D-D679864E7106}" srcOrd="0" destOrd="0" presId="urn:microsoft.com/office/officeart/2005/8/layout/StepDownProcess"/>
    <dgm:cxn modelId="{E9DDACB7-82F2-47EB-BC50-6B0B1089A5BA}" type="presOf" srcId="{8658D153-2B3A-4BAD-9992-EEEADA8640DE}" destId="{60CC394C-D7A3-4425-90B9-48912D467781}" srcOrd="0" destOrd="0" presId="urn:microsoft.com/office/officeart/2005/8/layout/StepDownProcess"/>
    <dgm:cxn modelId="{5D3E3CD4-F83E-4A88-9F5D-3FB363C34178}" type="presOf" srcId="{3CD06574-A2F7-458D-82EB-EE43B26DB8E6}" destId="{328D69BB-0FDF-4E8B-8067-B40F9C938AAA}" srcOrd="0" destOrd="0" presId="urn:microsoft.com/office/officeart/2005/8/layout/StepDownProcess"/>
    <dgm:cxn modelId="{4E01C80F-A03B-4D59-A501-7407B6B96483}" srcId="{DD456EA8-2AB6-4B6D-9BF2-203471B0CE54}" destId="{415CECE5-FEA4-4676-A680-8270A49DA712}" srcOrd="3" destOrd="0" parTransId="{263096B6-0482-4D0A-B989-518C24A76C11}" sibTransId="{2AB4420C-4F18-4F8B-B9A5-A2145C4382E2}"/>
    <dgm:cxn modelId="{3D750C9E-116E-4CC6-8D31-290AD3A93D68}" type="presOf" srcId="{415CECE5-FEA4-4676-A680-8270A49DA712}" destId="{413A9820-16A0-4100-A9F0-6E7628B77997}" srcOrd="0" destOrd="0" presId="urn:microsoft.com/office/officeart/2005/8/layout/StepDownProcess"/>
    <dgm:cxn modelId="{20AC0FE9-F97C-477C-A99C-450FEE1156FF}" srcId="{DD456EA8-2AB6-4B6D-9BF2-203471B0CE54}" destId="{8658D153-2B3A-4BAD-9992-EEEADA8640DE}" srcOrd="1" destOrd="0" parTransId="{DB4A674D-2B41-4B8E-B0EF-B2536595085C}" sibTransId="{4697ADFC-DA92-4921-89FE-2708B80AAD18}"/>
    <dgm:cxn modelId="{764B8805-A5E6-4770-9F64-B29FCAD3E431}" type="presParOf" srcId="{294F9032-83D6-4F59-B3B1-78A15CC181F6}" destId="{9B3F0265-E302-41E9-BC61-77D4A636101C}" srcOrd="0" destOrd="0" presId="urn:microsoft.com/office/officeart/2005/8/layout/StepDownProcess"/>
    <dgm:cxn modelId="{69E052DD-36E1-41C6-A061-D8022EB0CB5B}" type="presParOf" srcId="{9B3F0265-E302-41E9-BC61-77D4A636101C}" destId="{0C017ECD-9DBA-45AE-9202-781B8E76D163}" srcOrd="0" destOrd="0" presId="urn:microsoft.com/office/officeart/2005/8/layout/StepDownProcess"/>
    <dgm:cxn modelId="{D3FDA672-832B-4525-96BE-6BAE955A3487}" type="presParOf" srcId="{9B3F0265-E302-41E9-BC61-77D4A636101C}" destId="{7F240CC5-EC62-4789-B40D-D679864E7106}" srcOrd="1" destOrd="0" presId="urn:microsoft.com/office/officeart/2005/8/layout/StepDownProcess"/>
    <dgm:cxn modelId="{0068E99B-DE92-4DCD-9431-95AB09EBBC89}" type="presParOf" srcId="{9B3F0265-E302-41E9-BC61-77D4A636101C}" destId="{6F004392-AB85-438E-877A-FEB08900B9F3}" srcOrd="2" destOrd="0" presId="urn:microsoft.com/office/officeart/2005/8/layout/StepDownProcess"/>
    <dgm:cxn modelId="{382DCC46-7DB3-4B33-8261-BB63D50564F2}" type="presParOf" srcId="{294F9032-83D6-4F59-B3B1-78A15CC181F6}" destId="{CA2EDB41-BC7E-4A6B-AEA5-E54F9590F6ED}" srcOrd="1" destOrd="0" presId="urn:microsoft.com/office/officeart/2005/8/layout/StepDownProcess"/>
    <dgm:cxn modelId="{E0A6709C-585E-4F9E-BC1E-25BBFDF89201}" type="presParOf" srcId="{294F9032-83D6-4F59-B3B1-78A15CC181F6}" destId="{303C7A5A-B2BC-44CF-A7A9-ECE108FB129C}" srcOrd="2" destOrd="0" presId="urn:microsoft.com/office/officeart/2005/8/layout/StepDownProcess"/>
    <dgm:cxn modelId="{D9334085-54AB-4C58-B718-85918F0FBC3E}" type="presParOf" srcId="{303C7A5A-B2BC-44CF-A7A9-ECE108FB129C}" destId="{A603226F-BBD9-486A-BE39-969B86824533}" srcOrd="0" destOrd="0" presId="urn:microsoft.com/office/officeart/2005/8/layout/StepDownProcess"/>
    <dgm:cxn modelId="{AD856979-542E-411D-99E8-537F0774AE73}" type="presParOf" srcId="{303C7A5A-B2BC-44CF-A7A9-ECE108FB129C}" destId="{60CC394C-D7A3-4425-90B9-48912D467781}" srcOrd="1" destOrd="0" presId="urn:microsoft.com/office/officeart/2005/8/layout/StepDownProcess"/>
    <dgm:cxn modelId="{CDC33CB2-CDD1-4184-81EB-CE525C156F31}" type="presParOf" srcId="{303C7A5A-B2BC-44CF-A7A9-ECE108FB129C}" destId="{E8441116-BEF7-4656-8E55-6BDD001ACEAF}" srcOrd="2" destOrd="0" presId="urn:microsoft.com/office/officeart/2005/8/layout/StepDownProcess"/>
    <dgm:cxn modelId="{EDFEE60C-2AF6-4963-BD95-24C42B277F73}" type="presParOf" srcId="{294F9032-83D6-4F59-B3B1-78A15CC181F6}" destId="{559ADB0D-9F21-4B87-AF9A-E5CE8C852986}" srcOrd="3" destOrd="0" presId="urn:microsoft.com/office/officeart/2005/8/layout/StepDownProcess"/>
    <dgm:cxn modelId="{5FBB0A9B-75B2-4135-AC38-02EBF768789D}" type="presParOf" srcId="{294F9032-83D6-4F59-B3B1-78A15CC181F6}" destId="{EEFF1DCC-47DA-4A89-AFCF-62907F02B2A0}" srcOrd="4" destOrd="0" presId="urn:microsoft.com/office/officeart/2005/8/layout/StepDownProcess"/>
    <dgm:cxn modelId="{989D5411-4A0C-4E98-B97E-1DBE33760823}" type="presParOf" srcId="{EEFF1DCC-47DA-4A89-AFCF-62907F02B2A0}" destId="{5FF5A366-57BB-46A7-8C1F-BBB69449A28B}" srcOrd="0" destOrd="0" presId="urn:microsoft.com/office/officeart/2005/8/layout/StepDownProcess"/>
    <dgm:cxn modelId="{08DE555B-A2B8-4446-8A40-ABEED9E7F146}" type="presParOf" srcId="{EEFF1DCC-47DA-4A89-AFCF-62907F02B2A0}" destId="{328D69BB-0FDF-4E8B-8067-B40F9C938AAA}" srcOrd="1" destOrd="0" presId="urn:microsoft.com/office/officeart/2005/8/layout/StepDownProcess"/>
    <dgm:cxn modelId="{74DDC774-EA3E-4206-9415-A88F01ACBF86}" type="presParOf" srcId="{EEFF1DCC-47DA-4A89-AFCF-62907F02B2A0}" destId="{4A571FF9-016B-4C88-A7C2-CD25DDC4F6D3}" srcOrd="2" destOrd="0" presId="urn:microsoft.com/office/officeart/2005/8/layout/StepDownProcess"/>
    <dgm:cxn modelId="{45AF2D49-39CD-4751-91D7-413471018E61}" type="presParOf" srcId="{294F9032-83D6-4F59-B3B1-78A15CC181F6}" destId="{A3FDA189-9D2D-44E8-BD6C-5C2A5025DC27}" srcOrd="5" destOrd="0" presId="urn:microsoft.com/office/officeart/2005/8/layout/StepDownProcess"/>
    <dgm:cxn modelId="{5DF3668A-DAA1-454B-AAE1-44B46101CC7A}" type="presParOf" srcId="{294F9032-83D6-4F59-B3B1-78A15CC181F6}" destId="{4AEB77AE-85E4-4567-BC1B-B588A2105970}" srcOrd="6" destOrd="0" presId="urn:microsoft.com/office/officeart/2005/8/layout/StepDownProcess"/>
    <dgm:cxn modelId="{7A162CFB-70F2-4996-8E1E-3F8EEBF5EC37}" type="presParOf" srcId="{4AEB77AE-85E4-4567-BC1B-B588A2105970}" destId="{413A9820-16A0-4100-A9F0-6E7628B7799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B2F90B-382F-4AA4-A29F-927F46E19BE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F7F4D1B-3224-476D-9F93-755E2791FB30}">
      <dgm:prSet phldrT="[Текст]"/>
      <dgm:spPr/>
      <dgm:t>
        <a:bodyPr/>
        <a:lstStyle/>
        <a:p>
          <a:pPr algn="r"/>
          <a:r>
            <a:rPr lang="uk-UA" dirty="0" smtClean="0"/>
            <a:t> В роботі з дітьми</a:t>
          </a:r>
          <a:endParaRPr lang="uk-UA" dirty="0"/>
        </a:p>
      </dgm:t>
    </dgm:pt>
    <dgm:pt modelId="{9DA321BA-17ED-4843-A72B-CE98498248CE}" type="parTrans" cxnId="{E1E16A07-CBBA-4BDC-A11C-4186EEDAA897}">
      <dgm:prSet/>
      <dgm:spPr/>
      <dgm:t>
        <a:bodyPr/>
        <a:lstStyle/>
        <a:p>
          <a:endParaRPr lang="uk-UA"/>
        </a:p>
      </dgm:t>
    </dgm:pt>
    <dgm:pt modelId="{B8A8BCB3-599A-4E97-912A-1D65A2CCB067}" type="sibTrans" cxnId="{E1E16A07-CBBA-4BDC-A11C-4186EEDAA897}">
      <dgm:prSet/>
      <dgm:spPr/>
      <dgm:t>
        <a:bodyPr/>
        <a:lstStyle/>
        <a:p>
          <a:endParaRPr lang="uk-UA"/>
        </a:p>
      </dgm:t>
    </dgm:pt>
    <dgm:pt modelId="{E38F052A-F7CD-4F5D-BAAD-63CCE3396178}">
      <dgm:prSet phldrT="[Текст]"/>
      <dgm:spPr/>
      <dgm:t>
        <a:bodyPr/>
        <a:lstStyle/>
        <a:p>
          <a:pPr algn="r"/>
          <a:r>
            <a:rPr lang="uk-UA" dirty="0" smtClean="0"/>
            <a:t> В методичному   забезпеченні</a:t>
          </a:r>
          <a:endParaRPr lang="uk-UA" dirty="0"/>
        </a:p>
      </dgm:t>
    </dgm:pt>
    <dgm:pt modelId="{CF0F11DD-20A0-406D-8DBD-698725B1BD98}" type="parTrans" cxnId="{66DAA555-FF9C-4707-9928-FDCE756D2EBA}">
      <dgm:prSet/>
      <dgm:spPr/>
      <dgm:t>
        <a:bodyPr/>
        <a:lstStyle/>
        <a:p>
          <a:endParaRPr lang="uk-UA"/>
        </a:p>
      </dgm:t>
    </dgm:pt>
    <dgm:pt modelId="{CCC6001C-D358-4185-9ACF-3C8B77A4E29A}" type="sibTrans" cxnId="{66DAA555-FF9C-4707-9928-FDCE756D2EBA}">
      <dgm:prSet/>
      <dgm:spPr/>
      <dgm:t>
        <a:bodyPr/>
        <a:lstStyle/>
        <a:p>
          <a:endParaRPr lang="uk-UA"/>
        </a:p>
      </dgm:t>
    </dgm:pt>
    <dgm:pt modelId="{A9414175-8B46-4A7D-85E3-2A587F498A31}">
      <dgm:prSet phldrT="[Текст]"/>
      <dgm:spPr/>
      <dgm:t>
        <a:bodyPr/>
        <a:lstStyle/>
        <a:p>
          <a:pPr algn="r"/>
          <a:r>
            <a:rPr lang="uk-UA" dirty="0" smtClean="0"/>
            <a:t>У співпраці з батьками</a:t>
          </a:r>
          <a:endParaRPr lang="uk-UA" dirty="0"/>
        </a:p>
      </dgm:t>
    </dgm:pt>
    <dgm:pt modelId="{4CF2FF21-D74D-4E8C-A5B2-874F153C13D3}" type="parTrans" cxnId="{B32AB626-F5D3-45AB-B77E-D75745404A54}">
      <dgm:prSet/>
      <dgm:spPr/>
      <dgm:t>
        <a:bodyPr/>
        <a:lstStyle/>
        <a:p>
          <a:endParaRPr lang="uk-UA"/>
        </a:p>
      </dgm:t>
    </dgm:pt>
    <dgm:pt modelId="{5DC0E5BE-D951-42F0-B966-EB939A0F8A52}" type="sibTrans" cxnId="{B32AB626-F5D3-45AB-B77E-D75745404A54}">
      <dgm:prSet/>
      <dgm:spPr/>
      <dgm:t>
        <a:bodyPr/>
        <a:lstStyle/>
        <a:p>
          <a:endParaRPr lang="uk-UA"/>
        </a:p>
      </dgm:t>
    </dgm:pt>
    <dgm:pt modelId="{D898EA39-C738-415E-8AFE-4EE46F3784CC}" type="pres">
      <dgm:prSet presAssocID="{EBB2F90B-382F-4AA4-A29F-927F46E19B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65D693-ABE1-4E80-B1FA-79E44FF11B49}" type="pres">
      <dgm:prSet presAssocID="{0F7F4D1B-3224-476D-9F93-755E2791FB30}" presName="comp" presStyleCnt="0"/>
      <dgm:spPr/>
    </dgm:pt>
    <dgm:pt modelId="{6F9F68CC-2502-4930-9CE1-B736D0DC95D4}" type="pres">
      <dgm:prSet presAssocID="{0F7F4D1B-3224-476D-9F93-755E2791FB30}" presName="box" presStyleLbl="node1" presStyleIdx="0" presStyleCnt="3"/>
      <dgm:spPr/>
      <dgm:t>
        <a:bodyPr/>
        <a:lstStyle/>
        <a:p>
          <a:endParaRPr lang="uk-UA"/>
        </a:p>
      </dgm:t>
    </dgm:pt>
    <dgm:pt modelId="{4250BA72-AEB5-46B7-840E-52DA860A1B05}" type="pres">
      <dgm:prSet presAssocID="{0F7F4D1B-3224-476D-9F93-755E2791FB30}" presName="img" presStyleLbl="fgImgPlace1" presStyleIdx="0" presStyleCnt="3" custScaleX="148293" custScaleY="131143" custLinFactNeighborX="-706" custLinFactNeighborY="-31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B4F8B5-5B31-4E57-A810-C82D5E96A38D}" type="pres">
      <dgm:prSet presAssocID="{0F7F4D1B-3224-476D-9F93-755E2791FB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EE3E7C-251F-4A5B-8D26-3062C386327F}" type="pres">
      <dgm:prSet presAssocID="{B8A8BCB3-599A-4E97-912A-1D65A2CCB067}" presName="spacer" presStyleCnt="0"/>
      <dgm:spPr/>
    </dgm:pt>
    <dgm:pt modelId="{629AC55B-FD52-491C-8791-142D7D43A3DF}" type="pres">
      <dgm:prSet presAssocID="{E38F052A-F7CD-4F5D-BAAD-63CCE3396178}" presName="comp" presStyleCnt="0"/>
      <dgm:spPr/>
    </dgm:pt>
    <dgm:pt modelId="{DC761804-8673-4618-B91A-9B4D3C2D33BF}" type="pres">
      <dgm:prSet presAssocID="{E38F052A-F7CD-4F5D-BAAD-63CCE3396178}" presName="box" presStyleLbl="node1" presStyleIdx="1" presStyleCnt="3"/>
      <dgm:spPr/>
      <dgm:t>
        <a:bodyPr/>
        <a:lstStyle/>
        <a:p>
          <a:endParaRPr lang="uk-UA"/>
        </a:p>
      </dgm:t>
    </dgm:pt>
    <dgm:pt modelId="{F8967FF0-EC6D-46AA-BED9-3E95764FFE28}" type="pres">
      <dgm:prSet presAssocID="{E38F052A-F7CD-4F5D-BAAD-63CCE3396178}" presName="img" presStyleLbl="fgImgPlace1" presStyleIdx="1" presStyleCnt="3" custScaleX="152763" custScaleY="141657" custLinFactNeighborX="-7424" custLinFactNeighborY="-49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D2B55D5B-F6A3-4C43-B89B-C2EA1B23EE6C}" type="pres">
      <dgm:prSet presAssocID="{E38F052A-F7CD-4F5D-BAAD-63CCE339617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56904C-9E28-4137-A0A2-DFB7E0AC97B7}" type="pres">
      <dgm:prSet presAssocID="{CCC6001C-D358-4185-9ACF-3C8B77A4E29A}" presName="spacer" presStyleCnt="0"/>
      <dgm:spPr/>
    </dgm:pt>
    <dgm:pt modelId="{E8656E7B-00D3-4B95-9DCA-0FD7C47F127A}" type="pres">
      <dgm:prSet presAssocID="{A9414175-8B46-4A7D-85E3-2A587F498A31}" presName="comp" presStyleCnt="0"/>
      <dgm:spPr/>
    </dgm:pt>
    <dgm:pt modelId="{36096D57-545D-4057-9E36-392E182A9F01}" type="pres">
      <dgm:prSet presAssocID="{A9414175-8B46-4A7D-85E3-2A587F498A31}" presName="box" presStyleLbl="node1" presStyleIdx="2" presStyleCnt="3"/>
      <dgm:spPr/>
      <dgm:t>
        <a:bodyPr/>
        <a:lstStyle/>
        <a:p>
          <a:endParaRPr lang="uk-UA"/>
        </a:p>
      </dgm:t>
    </dgm:pt>
    <dgm:pt modelId="{BC65DB31-9F88-4870-BD4B-2E530C233BBF}" type="pres">
      <dgm:prSet presAssocID="{A9414175-8B46-4A7D-85E3-2A587F498A31}" presName="img" presStyleLbl="fgImgPlace1" presStyleIdx="2" presStyleCnt="3" custScaleX="152137" custScaleY="132309" custLinFactNeighborX="963" custLinFactNeighborY="-22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C97774-A6F5-46D8-809B-81B7529469F1}" type="pres">
      <dgm:prSet presAssocID="{A9414175-8B46-4A7D-85E3-2A587F498A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2AB626-F5D3-45AB-B77E-D75745404A54}" srcId="{EBB2F90B-382F-4AA4-A29F-927F46E19BE6}" destId="{A9414175-8B46-4A7D-85E3-2A587F498A31}" srcOrd="2" destOrd="0" parTransId="{4CF2FF21-D74D-4E8C-A5B2-874F153C13D3}" sibTransId="{5DC0E5BE-D951-42F0-B966-EB939A0F8A52}"/>
    <dgm:cxn modelId="{C273A762-4886-4E63-ADC8-FDC84B8BF1B0}" type="presOf" srcId="{0F7F4D1B-3224-476D-9F93-755E2791FB30}" destId="{6F9F68CC-2502-4930-9CE1-B736D0DC95D4}" srcOrd="0" destOrd="0" presId="urn:microsoft.com/office/officeart/2005/8/layout/vList4#2"/>
    <dgm:cxn modelId="{03C1A4BD-7376-4559-8E18-C7E96D7DBAAF}" type="presOf" srcId="{E38F052A-F7CD-4F5D-BAAD-63CCE3396178}" destId="{DC761804-8673-4618-B91A-9B4D3C2D33BF}" srcOrd="0" destOrd="0" presId="urn:microsoft.com/office/officeart/2005/8/layout/vList4#2"/>
    <dgm:cxn modelId="{E1E16A07-CBBA-4BDC-A11C-4186EEDAA897}" srcId="{EBB2F90B-382F-4AA4-A29F-927F46E19BE6}" destId="{0F7F4D1B-3224-476D-9F93-755E2791FB30}" srcOrd="0" destOrd="0" parTransId="{9DA321BA-17ED-4843-A72B-CE98498248CE}" sibTransId="{B8A8BCB3-599A-4E97-912A-1D65A2CCB067}"/>
    <dgm:cxn modelId="{B316ACCC-7EE3-4087-8A0B-40CFB78E6A33}" type="presOf" srcId="{E38F052A-F7CD-4F5D-BAAD-63CCE3396178}" destId="{D2B55D5B-F6A3-4C43-B89B-C2EA1B23EE6C}" srcOrd="1" destOrd="0" presId="urn:microsoft.com/office/officeart/2005/8/layout/vList4#2"/>
    <dgm:cxn modelId="{13A54B35-5954-4B25-A5FB-A3B6C846FFF2}" type="presOf" srcId="{EBB2F90B-382F-4AA4-A29F-927F46E19BE6}" destId="{D898EA39-C738-415E-8AFE-4EE46F3784CC}" srcOrd="0" destOrd="0" presId="urn:microsoft.com/office/officeart/2005/8/layout/vList4#2"/>
    <dgm:cxn modelId="{66DAA555-FF9C-4707-9928-FDCE756D2EBA}" srcId="{EBB2F90B-382F-4AA4-A29F-927F46E19BE6}" destId="{E38F052A-F7CD-4F5D-BAAD-63CCE3396178}" srcOrd="1" destOrd="0" parTransId="{CF0F11DD-20A0-406D-8DBD-698725B1BD98}" sibTransId="{CCC6001C-D358-4185-9ACF-3C8B77A4E29A}"/>
    <dgm:cxn modelId="{F8D1D130-C8FB-462E-AE15-F85543DCDB3D}" type="presOf" srcId="{0F7F4D1B-3224-476D-9F93-755E2791FB30}" destId="{1BB4F8B5-5B31-4E57-A810-C82D5E96A38D}" srcOrd="1" destOrd="0" presId="urn:microsoft.com/office/officeart/2005/8/layout/vList4#2"/>
    <dgm:cxn modelId="{2F7FFAEB-03F7-45A1-A535-9FEB9F8FA057}" type="presOf" srcId="{A9414175-8B46-4A7D-85E3-2A587F498A31}" destId="{36096D57-545D-4057-9E36-392E182A9F01}" srcOrd="0" destOrd="0" presId="urn:microsoft.com/office/officeart/2005/8/layout/vList4#2"/>
    <dgm:cxn modelId="{35DC8DD4-3FD9-4F67-BA44-25B098C22C1B}" type="presOf" srcId="{A9414175-8B46-4A7D-85E3-2A587F498A31}" destId="{59C97774-A6F5-46D8-809B-81B7529469F1}" srcOrd="1" destOrd="0" presId="urn:microsoft.com/office/officeart/2005/8/layout/vList4#2"/>
    <dgm:cxn modelId="{0A59B068-C097-49BF-8C48-0C260516873E}" type="presParOf" srcId="{D898EA39-C738-415E-8AFE-4EE46F3784CC}" destId="{DE65D693-ABE1-4E80-B1FA-79E44FF11B49}" srcOrd="0" destOrd="0" presId="urn:microsoft.com/office/officeart/2005/8/layout/vList4#2"/>
    <dgm:cxn modelId="{552529B6-E9CD-4EF7-8703-EE6E7C0B77A6}" type="presParOf" srcId="{DE65D693-ABE1-4E80-B1FA-79E44FF11B49}" destId="{6F9F68CC-2502-4930-9CE1-B736D0DC95D4}" srcOrd="0" destOrd="0" presId="urn:microsoft.com/office/officeart/2005/8/layout/vList4#2"/>
    <dgm:cxn modelId="{CBF4C9F3-6DAC-4D97-B489-B65B2718F674}" type="presParOf" srcId="{DE65D693-ABE1-4E80-B1FA-79E44FF11B49}" destId="{4250BA72-AEB5-46B7-840E-52DA860A1B05}" srcOrd="1" destOrd="0" presId="urn:microsoft.com/office/officeart/2005/8/layout/vList4#2"/>
    <dgm:cxn modelId="{B4DDF865-A568-4A4E-8E3E-9DF04E94E2F3}" type="presParOf" srcId="{DE65D693-ABE1-4E80-B1FA-79E44FF11B49}" destId="{1BB4F8B5-5B31-4E57-A810-C82D5E96A38D}" srcOrd="2" destOrd="0" presId="urn:microsoft.com/office/officeart/2005/8/layout/vList4#2"/>
    <dgm:cxn modelId="{E84B4E19-9711-40BA-A272-D06971DFB5C1}" type="presParOf" srcId="{D898EA39-C738-415E-8AFE-4EE46F3784CC}" destId="{CDEE3E7C-251F-4A5B-8D26-3062C386327F}" srcOrd="1" destOrd="0" presId="urn:microsoft.com/office/officeart/2005/8/layout/vList4#2"/>
    <dgm:cxn modelId="{57F5A165-0235-4A90-A272-268DB26BAB0D}" type="presParOf" srcId="{D898EA39-C738-415E-8AFE-4EE46F3784CC}" destId="{629AC55B-FD52-491C-8791-142D7D43A3DF}" srcOrd="2" destOrd="0" presId="urn:microsoft.com/office/officeart/2005/8/layout/vList4#2"/>
    <dgm:cxn modelId="{3DB93211-499E-4D56-90F6-7537EE6EDAA6}" type="presParOf" srcId="{629AC55B-FD52-491C-8791-142D7D43A3DF}" destId="{DC761804-8673-4618-B91A-9B4D3C2D33BF}" srcOrd="0" destOrd="0" presId="urn:microsoft.com/office/officeart/2005/8/layout/vList4#2"/>
    <dgm:cxn modelId="{AB2FD69E-EAF6-4BB3-A306-0C3584E97BC7}" type="presParOf" srcId="{629AC55B-FD52-491C-8791-142D7D43A3DF}" destId="{F8967FF0-EC6D-46AA-BED9-3E95764FFE28}" srcOrd="1" destOrd="0" presId="urn:microsoft.com/office/officeart/2005/8/layout/vList4#2"/>
    <dgm:cxn modelId="{593302FE-E2C6-44C9-B882-2C0F01E68CEE}" type="presParOf" srcId="{629AC55B-FD52-491C-8791-142D7D43A3DF}" destId="{D2B55D5B-F6A3-4C43-B89B-C2EA1B23EE6C}" srcOrd="2" destOrd="0" presId="urn:microsoft.com/office/officeart/2005/8/layout/vList4#2"/>
    <dgm:cxn modelId="{AF7A0675-78CC-4C6C-B8BB-09042F693FE1}" type="presParOf" srcId="{D898EA39-C738-415E-8AFE-4EE46F3784CC}" destId="{EE56904C-9E28-4137-A0A2-DFB7E0AC97B7}" srcOrd="3" destOrd="0" presId="urn:microsoft.com/office/officeart/2005/8/layout/vList4#2"/>
    <dgm:cxn modelId="{759F6A3F-1097-4736-98F7-17A822605A5F}" type="presParOf" srcId="{D898EA39-C738-415E-8AFE-4EE46F3784CC}" destId="{E8656E7B-00D3-4B95-9DCA-0FD7C47F127A}" srcOrd="4" destOrd="0" presId="urn:microsoft.com/office/officeart/2005/8/layout/vList4#2"/>
    <dgm:cxn modelId="{ADC697DC-8111-4044-AB59-BF3ED341DCA9}" type="presParOf" srcId="{E8656E7B-00D3-4B95-9DCA-0FD7C47F127A}" destId="{36096D57-545D-4057-9E36-392E182A9F01}" srcOrd="0" destOrd="0" presId="urn:microsoft.com/office/officeart/2005/8/layout/vList4#2"/>
    <dgm:cxn modelId="{A64412B1-0E29-4DD4-8B8B-5919C0690B29}" type="presParOf" srcId="{E8656E7B-00D3-4B95-9DCA-0FD7C47F127A}" destId="{BC65DB31-9F88-4870-BD4B-2E530C233BBF}" srcOrd="1" destOrd="0" presId="urn:microsoft.com/office/officeart/2005/8/layout/vList4#2"/>
    <dgm:cxn modelId="{8930928B-3183-4E24-8350-796FD9FB9045}" type="presParOf" srcId="{E8656E7B-00D3-4B95-9DCA-0FD7C47F127A}" destId="{59C97774-A6F5-46D8-809B-81B7529469F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B3F89A-9506-4976-8BF6-F75BFD754653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B2ECA-4E4A-4CC2-942C-CADFB26FB73B}">
      <dgm:prSet phldrT="[Текст]" custT="1"/>
      <dgm:spPr/>
      <dgm:t>
        <a:bodyPr/>
        <a:lstStyle/>
        <a:p>
          <a:r>
            <a:rPr lang="uk-UA" sz="2400" b="1" dirty="0" smtClean="0"/>
            <a:t>Інтернет ресурси, особистий </a:t>
          </a:r>
          <a:r>
            <a:rPr lang="uk-UA" sz="2400" b="1" dirty="0" err="1" smtClean="0"/>
            <a:t>блог</a:t>
          </a:r>
          <a:endParaRPr lang="ru-RU" sz="2400" b="1" dirty="0"/>
        </a:p>
      </dgm:t>
    </dgm:pt>
    <dgm:pt modelId="{EF6F91DD-F140-4C47-B6B5-3F2A535442FD}" type="parTrans" cxnId="{AA37E3E9-0011-4E8B-88E0-E9EF2499A147}">
      <dgm:prSet/>
      <dgm:spPr/>
      <dgm:t>
        <a:bodyPr/>
        <a:lstStyle/>
        <a:p>
          <a:endParaRPr lang="ru-RU"/>
        </a:p>
      </dgm:t>
    </dgm:pt>
    <dgm:pt modelId="{1E2C1717-C91A-4EFD-9F3D-0299BDCE58A9}" type="sibTrans" cxnId="{AA37E3E9-0011-4E8B-88E0-E9EF2499A147}">
      <dgm:prSet/>
      <dgm:spPr/>
    </dgm:pt>
    <dgm:pt modelId="{8087C30D-61B1-4E10-8E2F-3410BC29814F}">
      <dgm:prSet phldrT="[Текст]" custT="1"/>
      <dgm:spPr/>
      <dgm:t>
        <a:bodyPr/>
        <a:lstStyle/>
        <a:p>
          <a:r>
            <a:rPr lang="uk-UA" sz="2400" b="1" dirty="0" smtClean="0"/>
            <a:t>Програмне </a:t>
          </a:r>
          <a:r>
            <a:rPr lang="uk-UA" sz="2400" b="1" dirty="0" smtClean="0"/>
            <a:t>забезпечення</a:t>
          </a:r>
          <a:endParaRPr lang="ru-RU" sz="2400" b="1" dirty="0"/>
        </a:p>
      </dgm:t>
    </dgm:pt>
    <dgm:pt modelId="{6A9A898A-FFE6-4E67-AD33-9D480BB9445B}" type="parTrans" cxnId="{003360E4-28BC-42E7-9721-FC27C95F3B6A}">
      <dgm:prSet/>
      <dgm:spPr/>
      <dgm:t>
        <a:bodyPr/>
        <a:lstStyle/>
        <a:p>
          <a:endParaRPr lang="ru-RU"/>
        </a:p>
      </dgm:t>
    </dgm:pt>
    <dgm:pt modelId="{2E31F612-F5D0-430B-924F-C6C66F0D8D4C}" type="sibTrans" cxnId="{003360E4-28BC-42E7-9721-FC27C95F3B6A}">
      <dgm:prSet/>
      <dgm:spPr/>
    </dgm:pt>
    <dgm:pt modelId="{5F3E682D-55AF-4E5A-8AE9-2D52C63DADF2}">
      <dgm:prSet custT="1"/>
      <dgm:spPr/>
      <dgm:t>
        <a:bodyPr/>
        <a:lstStyle/>
        <a:p>
          <a:r>
            <a:rPr lang="uk-UA" sz="2400" b="1" dirty="0" smtClean="0"/>
            <a:t>ІКТ в роботі музичного керівника:</a:t>
          </a:r>
          <a:endParaRPr lang="ru-RU" sz="2400" b="1" dirty="0"/>
        </a:p>
      </dgm:t>
    </dgm:pt>
    <dgm:pt modelId="{A21FA499-FAE8-4047-9BE2-46589DA24FBB}" type="parTrans" cxnId="{B917DB53-914E-48D7-95FB-12098216BD07}">
      <dgm:prSet/>
      <dgm:spPr/>
      <dgm:t>
        <a:bodyPr/>
        <a:lstStyle/>
        <a:p>
          <a:endParaRPr lang="ru-RU"/>
        </a:p>
      </dgm:t>
    </dgm:pt>
    <dgm:pt modelId="{E20A5524-6BDE-49CB-B4AE-C9269D027CE7}" type="sibTrans" cxnId="{B917DB53-914E-48D7-95FB-12098216BD07}">
      <dgm:prSet/>
      <dgm:spPr/>
      <dgm:t>
        <a:bodyPr/>
        <a:lstStyle/>
        <a:p>
          <a:endParaRPr lang="ru-RU"/>
        </a:p>
      </dgm:t>
    </dgm:pt>
    <dgm:pt modelId="{103DC16F-4B07-4D0F-BF32-6F0C7808A347}">
      <dgm:prSet custT="1"/>
      <dgm:spPr/>
      <dgm:t>
        <a:bodyPr/>
        <a:lstStyle/>
        <a:p>
          <a:r>
            <a:rPr lang="uk-UA" sz="2400" b="1" dirty="0" smtClean="0"/>
            <a:t>Тематичні мультимедійні презентації</a:t>
          </a:r>
          <a:endParaRPr lang="ru-RU" sz="2400" b="1" dirty="0"/>
        </a:p>
      </dgm:t>
    </dgm:pt>
    <dgm:pt modelId="{8AC6FEDB-B589-444F-87D5-3B2B598D1717}" type="parTrans" cxnId="{0E0D114C-6EB9-4E39-9C51-93F6765C6DFC}">
      <dgm:prSet/>
      <dgm:spPr/>
      <dgm:t>
        <a:bodyPr/>
        <a:lstStyle/>
        <a:p>
          <a:endParaRPr lang="ru-RU"/>
        </a:p>
      </dgm:t>
    </dgm:pt>
    <dgm:pt modelId="{982D4962-EA2A-4841-8D21-2BD1F04780E1}" type="sibTrans" cxnId="{0E0D114C-6EB9-4E39-9C51-93F6765C6DFC}">
      <dgm:prSet/>
      <dgm:spPr/>
      <dgm:t>
        <a:bodyPr/>
        <a:lstStyle/>
        <a:p>
          <a:endParaRPr lang="ru-RU"/>
        </a:p>
      </dgm:t>
    </dgm:pt>
    <dgm:pt modelId="{A2718850-A339-4824-B48B-0E5F46B08675}">
      <dgm:prSet custT="1"/>
      <dgm:spPr/>
      <dgm:t>
        <a:bodyPr/>
        <a:lstStyle/>
        <a:p>
          <a:r>
            <a:rPr lang="uk-UA" sz="2000" b="1" dirty="0" smtClean="0"/>
            <a:t>Відеотека, ігротека, </a:t>
          </a:r>
          <a:r>
            <a:rPr lang="uk-UA" sz="2000" b="1" dirty="0" err="1" smtClean="0"/>
            <a:t>аудіотека</a:t>
          </a:r>
          <a:endParaRPr lang="ru-RU" sz="2000" b="1" dirty="0"/>
        </a:p>
      </dgm:t>
    </dgm:pt>
    <dgm:pt modelId="{759DD236-B73D-45CA-BDCE-2A66EFCB3EBB}" type="parTrans" cxnId="{B52D2C0F-D6D3-420C-B088-016BD9E9967B}">
      <dgm:prSet/>
      <dgm:spPr/>
      <dgm:t>
        <a:bodyPr/>
        <a:lstStyle/>
        <a:p>
          <a:endParaRPr lang="ru-RU"/>
        </a:p>
      </dgm:t>
    </dgm:pt>
    <dgm:pt modelId="{8AE7FB31-B01E-400D-A2E6-3D7D00FFF61A}" type="sibTrans" cxnId="{B52D2C0F-D6D3-420C-B088-016BD9E9967B}">
      <dgm:prSet/>
      <dgm:spPr/>
      <dgm:t>
        <a:bodyPr/>
        <a:lstStyle/>
        <a:p>
          <a:endParaRPr lang="ru-RU"/>
        </a:p>
      </dgm:t>
    </dgm:pt>
    <dgm:pt modelId="{77299E9B-CC57-4BEB-AA05-6FB00798BE75}" type="pres">
      <dgm:prSet presAssocID="{F8B3F89A-9506-4976-8BF6-F75BFD754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7F3969F-5FD3-46B5-BF93-CE5083E4DC0A}" type="pres">
      <dgm:prSet presAssocID="{8087C30D-61B1-4E10-8E2F-3410BC29814F}" presName="boxAndChildren" presStyleCnt="0"/>
      <dgm:spPr/>
    </dgm:pt>
    <dgm:pt modelId="{B07A4E7C-08B5-4800-9F53-C3FC9531A658}" type="pres">
      <dgm:prSet presAssocID="{8087C30D-61B1-4E10-8E2F-3410BC29814F}" presName="parentTextBox" presStyleLbl="node1" presStyleIdx="0" presStyleCnt="4"/>
      <dgm:spPr/>
      <dgm:t>
        <a:bodyPr/>
        <a:lstStyle/>
        <a:p>
          <a:endParaRPr lang="ru-RU"/>
        </a:p>
      </dgm:t>
    </dgm:pt>
    <dgm:pt modelId="{2F493EB0-23F6-46EA-B365-8D919D33EFAC}" type="pres">
      <dgm:prSet presAssocID="{8087C30D-61B1-4E10-8E2F-3410BC29814F}" presName="entireBox" presStyleLbl="node1" presStyleIdx="0" presStyleCnt="4"/>
      <dgm:spPr/>
      <dgm:t>
        <a:bodyPr/>
        <a:lstStyle/>
        <a:p>
          <a:endParaRPr lang="uk-UA"/>
        </a:p>
      </dgm:t>
    </dgm:pt>
    <dgm:pt modelId="{3F34C167-2993-40E8-8EB6-0ECB72F98B18}" type="pres">
      <dgm:prSet presAssocID="{8087C30D-61B1-4E10-8E2F-3410BC29814F}" presName="descendantBox" presStyleCnt="0"/>
      <dgm:spPr/>
    </dgm:pt>
    <dgm:pt modelId="{2B87887C-E060-4E5E-B9BF-3C1CD6D717D6}" type="pres">
      <dgm:prSet presAssocID="{A2718850-A339-4824-B48B-0E5F46B08675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CC31F-960F-452F-9F4A-38B7FD4247A2}" type="pres">
      <dgm:prSet presAssocID="{982D4962-EA2A-4841-8D21-2BD1F04780E1}" presName="sp" presStyleCnt="0"/>
      <dgm:spPr/>
    </dgm:pt>
    <dgm:pt modelId="{1A6545B5-E6A5-4D8F-96C2-6611FE0C00E8}" type="pres">
      <dgm:prSet presAssocID="{103DC16F-4B07-4D0F-BF32-6F0C7808A347}" presName="arrowAndChildren" presStyleCnt="0"/>
      <dgm:spPr/>
    </dgm:pt>
    <dgm:pt modelId="{6AEBBC3B-47C4-4ABA-9796-7F490A8E70E5}" type="pres">
      <dgm:prSet presAssocID="{103DC16F-4B07-4D0F-BF32-6F0C7808A347}" presName="parentTextArrow" presStyleLbl="node1" presStyleIdx="1" presStyleCnt="4"/>
      <dgm:spPr/>
      <dgm:t>
        <a:bodyPr/>
        <a:lstStyle/>
        <a:p>
          <a:endParaRPr lang="uk-UA"/>
        </a:p>
      </dgm:t>
    </dgm:pt>
    <dgm:pt modelId="{BD45FA1E-E855-401E-A9F1-CF9A2A342950}" type="pres">
      <dgm:prSet presAssocID="{1E2C1717-C91A-4EFD-9F3D-0299BDCE58A9}" presName="sp" presStyleCnt="0"/>
      <dgm:spPr/>
    </dgm:pt>
    <dgm:pt modelId="{1B42D0CA-32AD-4DBB-A210-35AD40A28538}" type="pres">
      <dgm:prSet presAssocID="{727B2ECA-4E4A-4CC2-942C-CADFB26FB73B}" presName="arrowAndChildren" presStyleCnt="0"/>
      <dgm:spPr/>
    </dgm:pt>
    <dgm:pt modelId="{A40182DD-4E83-45AB-A8F3-1F92AC2F543A}" type="pres">
      <dgm:prSet presAssocID="{727B2ECA-4E4A-4CC2-942C-CADFB26FB73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43453D7-71FC-477E-898D-A91DE6721A57}" type="pres">
      <dgm:prSet presAssocID="{E20A5524-6BDE-49CB-B4AE-C9269D027CE7}" presName="sp" presStyleCnt="0"/>
      <dgm:spPr/>
    </dgm:pt>
    <dgm:pt modelId="{D9EC80F7-0A1F-49E4-BB2C-FF1AE99AD02D}" type="pres">
      <dgm:prSet presAssocID="{5F3E682D-55AF-4E5A-8AE9-2D52C63DADF2}" presName="arrowAndChildren" presStyleCnt="0"/>
      <dgm:spPr/>
    </dgm:pt>
    <dgm:pt modelId="{7C7FAD30-3307-4137-AFDC-32484C473555}" type="pres">
      <dgm:prSet presAssocID="{5F3E682D-55AF-4E5A-8AE9-2D52C63DADF2}" presName="parentTextArrow" presStyleLbl="node1" presStyleIdx="3" presStyleCnt="4" custLinFactNeighborX="444" custLinFactNeighborY="1006"/>
      <dgm:spPr/>
      <dgm:t>
        <a:bodyPr/>
        <a:lstStyle/>
        <a:p>
          <a:endParaRPr lang="ru-RU"/>
        </a:p>
      </dgm:t>
    </dgm:pt>
  </dgm:ptLst>
  <dgm:cxnLst>
    <dgm:cxn modelId="{5FA059D4-DE2E-4161-AE71-1452CA469F18}" type="presOf" srcId="{103DC16F-4B07-4D0F-BF32-6F0C7808A347}" destId="{6AEBBC3B-47C4-4ABA-9796-7F490A8E70E5}" srcOrd="0" destOrd="0" presId="urn:microsoft.com/office/officeart/2005/8/layout/process4"/>
    <dgm:cxn modelId="{F4F92FC4-D542-4790-BDEC-D713462E4844}" type="presOf" srcId="{A2718850-A339-4824-B48B-0E5F46B08675}" destId="{2B87887C-E060-4E5E-B9BF-3C1CD6D717D6}" srcOrd="0" destOrd="0" presId="urn:microsoft.com/office/officeart/2005/8/layout/process4"/>
    <dgm:cxn modelId="{EC1D21AE-931C-4D6B-910A-47D57CAA2442}" type="presOf" srcId="{5F3E682D-55AF-4E5A-8AE9-2D52C63DADF2}" destId="{7C7FAD30-3307-4137-AFDC-32484C473555}" srcOrd="0" destOrd="0" presId="urn:microsoft.com/office/officeart/2005/8/layout/process4"/>
    <dgm:cxn modelId="{AA37E3E9-0011-4E8B-88E0-E9EF2499A147}" srcId="{F8B3F89A-9506-4976-8BF6-F75BFD754653}" destId="{727B2ECA-4E4A-4CC2-942C-CADFB26FB73B}" srcOrd="1" destOrd="0" parTransId="{EF6F91DD-F140-4C47-B6B5-3F2A535442FD}" sibTransId="{1E2C1717-C91A-4EFD-9F3D-0299BDCE58A9}"/>
    <dgm:cxn modelId="{E1C49A88-4C5D-49E0-AB36-1A8A250B6D7A}" type="presOf" srcId="{8087C30D-61B1-4E10-8E2F-3410BC29814F}" destId="{B07A4E7C-08B5-4800-9F53-C3FC9531A658}" srcOrd="0" destOrd="0" presId="urn:microsoft.com/office/officeart/2005/8/layout/process4"/>
    <dgm:cxn modelId="{B917DB53-914E-48D7-95FB-12098216BD07}" srcId="{F8B3F89A-9506-4976-8BF6-F75BFD754653}" destId="{5F3E682D-55AF-4E5A-8AE9-2D52C63DADF2}" srcOrd="0" destOrd="0" parTransId="{A21FA499-FAE8-4047-9BE2-46589DA24FBB}" sibTransId="{E20A5524-6BDE-49CB-B4AE-C9269D027CE7}"/>
    <dgm:cxn modelId="{003360E4-28BC-42E7-9721-FC27C95F3B6A}" srcId="{F8B3F89A-9506-4976-8BF6-F75BFD754653}" destId="{8087C30D-61B1-4E10-8E2F-3410BC29814F}" srcOrd="3" destOrd="0" parTransId="{6A9A898A-FFE6-4E67-AD33-9D480BB9445B}" sibTransId="{2E31F612-F5D0-430B-924F-C6C66F0D8D4C}"/>
    <dgm:cxn modelId="{0E0D114C-6EB9-4E39-9C51-93F6765C6DFC}" srcId="{F8B3F89A-9506-4976-8BF6-F75BFD754653}" destId="{103DC16F-4B07-4D0F-BF32-6F0C7808A347}" srcOrd="2" destOrd="0" parTransId="{8AC6FEDB-B589-444F-87D5-3B2B598D1717}" sibTransId="{982D4962-EA2A-4841-8D21-2BD1F04780E1}"/>
    <dgm:cxn modelId="{865FC5D7-26D5-4A9A-BCDB-A452AE602045}" type="presOf" srcId="{727B2ECA-4E4A-4CC2-942C-CADFB26FB73B}" destId="{A40182DD-4E83-45AB-A8F3-1F92AC2F543A}" srcOrd="0" destOrd="0" presId="urn:microsoft.com/office/officeart/2005/8/layout/process4"/>
    <dgm:cxn modelId="{2498AF6A-02AB-43A8-8FAA-A402C0386025}" type="presOf" srcId="{8087C30D-61B1-4E10-8E2F-3410BC29814F}" destId="{2F493EB0-23F6-46EA-B365-8D919D33EFAC}" srcOrd="1" destOrd="0" presId="urn:microsoft.com/office/officeart/2005/8/layout/process4"/>
    <dgm:cxn modelId="{B52D2C0F-D6D3-420C-B088-016BD9E9967B}" srcId="{8087C30D-61B1-4E10-8E2F-3410BC29814F}" destId="{A2718850-A339-4824-B48B-0E5F46B08675}" srcOrd="0" destOrd="0" parTransId="{759DD236-B73D-45CA-BDCE-2A66EFCB3EBB}" sibTransId="{8AE7FB31-B01E-400D-A2E6-3D7D00FFF61A}"/>
    <dgm:cxn modelId="{10B92032-5DC6-4A40-9D84-7276C5B30C20}" type="presOf" srcId="{F8B3F89A-9506-4976-8BF6-F75BFD754653}" destId="{77299E9B-CC57-4BEB-AA05-6FB00798BE75}" srcOrd="0" destOrd="0" presId="urn:microsoft.com/office/officeart/2005/8/layout/process4"/>
    <dgm:cxn modelId="{5C05B28F-0927-4AD8-95AD-A4AEC0375FD3}" type="presParOf" srcId="{77299E9B-CC57-4BEB-AA05-6FB00798BE75}" destId="{27F3969F-5FD3-46B5-BF93-CE5083E4DC0A}" srcOrd="0" destOrd="0" presId="urn:microsoft.com/office/officeart/2005/8/layout/process4"/>
    <dgm:cxn modelId="{44D4C0F1-42F1-4FFF-BA93-D5E6F97863AA}" type="presParOf" srcId="{27F3969F-5FD3-46B5-BF93-CE5083E4DC0A}" destId="{B07A4E7C-08B5-4800-9F53-C3FC9531A658}" srcOrd="0" destOrd="0" presId="urn:microsoft.com/office/officeart/2005/8/layout/process4"/>
    <dgm:cxn modelId="{D7B1830E-C604-4221-8BF0-A1164E6EB666}" type="presParOf" srcId="{27F3969F-5FD3-46B5-BF93-CE5083E4DC0A}" destId="{2F493EB0-23F6-46EA-B365-8D919D33EFAC}" srcOrd="1" destOrd="0" presId="urn:microsoft.com/office/officeart/2005/8/layout/process4"/>
    <dgm:cxn modelId="{5FF8F168-F0BF-49A6-992D-293BC70CEC15}" type="presParOf" srcId="{27F3969F-5FD3-46B5-BF93-CE5083E4DC0A}" destId="{3F34C167-2993-40E8-8EB6-0ECB72F98B18}" srcOrd="2" destOrd="0" presId="urn:microsoft.com/office/officeart/2005/8/layout/process4"/>
    <dgm:cxn modelId="{C55EA408-32BC-4BE1-8464-E26C004DBF2F}" type="presParOf" srcId="{3F34C167-2993-40E8-8EB6-0ECB72F98B18}" destId="{2B87887C-E060-4E5E-B9BF-3C1CD6D717D6}" srcOrd="0" destOrd="0" presId="urn:microsoft.com/office/officeart/2005/8/layout/process4"/>
    <dgm:cxn modelId="{A6C02ADA-A170-4889-A869-CC787990EF0F}" type="presParOf" srcId="{77299E9B-CC57-4BEB-AA05-6FB00798BE75}" destId="{A05CC31F-960F-452F-9F4A-38B7FD4247A2}" srcOrd="1" destOrd="0" presId="urn:microsoft.com/office/officeart/2005/8/layout/process4"/>
    <dgm:cxn modelId="{CE75158D-3B57-442C-B9F3-CFEC0CE40A64}" type="presParOf" srcId="{77299E9B-CC57-4BEB-AA05-6FB00798BE75}" destId="{1A6545B5-E6A5-4D8F-96C2-6611FE0C00E8}" srcOrd="2" destOrd="0" presId="urn:microsoft.com/office/officeart/2005/8/layout/process4"/>
    <dgm:cxn modelId="{3BF90CC6-A05C-4699-B08E-C3C63F9F3DD9}" type="presParOf" srcId="{1A6545B5-E6A5-4D8F-96C2-6611FE0C00E8}" destId="{6AEBBC3B-47C4-4ABA-9796-7F490A8E70E5}" srcOrd="0" destOrd="0" presId="urn:microsoft.com/office/officeart/2005/8/layout/process4"/>
    <dgm:cxn modelId="{48CC412D-B602-4ED3-B02B-427BF861A17F}" type="presParOf" srcId="{77299E9B-CC57-4BEB-AA05-6FB00798BE75}" destId="{BD45FA1E-E855-401E-A9F1-CF9A2A342950}" srcOrd="3" destOrd="0" presId="urn:microsoft.com/office/officeart/2005/8/layout/process4"/>
    <dgm:cxn modelId="{A3322335-8186-4803-A91C-CED0716AAE65}" type="presParOf" srcId="{77299E9B-CC57-4BEB-AA05-6FB00798BE75}" destId="{1B42D0CA-32AD-4DBB-A210-35AD40A28538}" srcOrd="4" destOrd="0" presId="urn:microsoft.com/office/officeart/2005/8/layout/process4"/>
    <dgm:cxn modelId="{68C5ED5F-86E6-4476-8CBC-929C74B2EC2C}" type="presParOf" srcId="{1B42D0CA-32AD-4DBB-A210-35AD40A28538}" destId="{A40182DD-4E83-45AB-A8F3-1F92AC2F543A}" srcOrd="0" destOrd="0" presId="urn:microsoft.com/office/officeart/2005/8/layout/process4"/>
    <dgm:cxn modelId="{D9E0BBB3-90BF-4FDC-B3BA-8AA519D7D26B}" type="presParOf" srcId="{77299E9B-CC57-4BEB-AA05-6FB00798BE75}" destId="{643453D7-71FC-477E-898D-A91DE6721A57}" srcOrd="5" destOrd="0" presId="urn:microsoft.com/office/officeart/2005/8/layout/process4"/>
    <dgm:cxn modelId="{597C19BA-C7A5-4DAB-9F64-AD0253E9EB72}" type="presParOf" srcId="{77299E9B-CC57-4BEB-AA05-6FB00798BE75}" destId="{D9EC80F7-0A1F-49E4-BB2C-FF1AE99AD02D}" srcOrd="6" destOrd="0" presId="urn:microsoft.com/office/officeart/2005/8/layout/process4"/>
    <dgm:cxn modelId="{453DE0C6-C67F-4A7E-B398-384B2ACA3BEE}" type="presParOf" srcId="{D9EC80F7-0A1F-49E4-BB2C-FF1AE99AD02D}" destId="{7C7FAD30-3307-4137-AFDC-32484C4735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D3475-7A38-4CD0-8992-90208F6BA0B8}">
      <dsp:nvSpPr>
        <dsp:cNvPr id="0" name=""/>
        <dsp:cNvSpPr/>
      </dsp:nvSpPr>
      <dsp:spPr>
        <a:xfrm>
          <a:off x="0" y="0"/>
          <a:ext cx="8183562" cy="2030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/>
            <a:t>    20 %</a:t>
          </a:r>
          <a:endParaRPr lang="uk-UA" sz="9600" b="1" kern="1200" dirty="0"/>
        </a:p>
      </dsp:txBody>
      <dsp:txXfrm>
        <a:off x="1706337" y="0"/>
        <a:ext cx="6477224" cy="2030909"/>
      </dsp:txXfrm>
    </dsp:sp>
    <dsp:sp modelId="{30CB1C16-1DD4-4179-91BF-495CE2810FAB}">
      <dsp:nvSpPr>
        <dsp:cNvPr id="0" name=""/>
        <dsp:cNvSpPr/>
      </dsp:nvSpPr>
      <dsp:spPr>
        <a:xfrm>
          <a:off x="1070949" y="117034"/>
          <a:ext cx="1508950" cy="17642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5051E-AD2C-49FB-B09D-0EB1E35B3F80}">
      <dsp:nvSpPr>
        <dsp:cNvPr id="0" name=""/>
        <dsp:cNvSpPr/>
      </dsp:nvSpPr>
      <dsp:spPr>
        <a:xfrm>
          <a:off x="0" y="2100535"/>
          <a:ext cx="8183562" cy="194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t" anchorCtr="0">
          <a:noAutofit/>
        </a:bodyPr>
        <a:lstStyle/>
        <a:p>
          <a:pPr lvl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/>
            <a:t>    30 %</a:t>
          </a:r>
          <a:endParaRPr lang="uk-UA" sz="96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700" kern="1200" dirty="0"/>
        </a:p>
      </dsp:txBody>
      <dsp:txXfrm>
        <a:off x="1706337" y="2100535"/>
        <a:ext cx="6477224" cy="1942618"/>
      </dsp:txXfrm>
    </dsp:sp>
    <dsp:sp modelId="{519EC568-CC1A-41AA-9A42-96561BEC3E26}">
      <dsp:nvSpPr>
        <dsp:cNvPr id="0" name=""/>
        <dsp:cNvSpPr/>
      </dsp:nvSpPr>
      <dsp:spPr>
        <a:xfrm>
          <a:off x="1064582" y="2184396"/>
          <a:ext cx="1506561" cy="1734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78BAA-1559-4B09-88CC-6C5D77503164}">
      <dsp:nvSpPr>
        <dsp:cNvPr id="0" name=""/>
        <dsp:cNvSpPr/>
      </dsp:nvSpPr>
      <dsp:spPr>
        <a:xfrm>
          <a:off x="0" y="4114470"/>
          <a:ext cx="8183562" cy="1927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t" anchorCtr="0">
          <a:noAutofit/>
        </a:bodyPr>
        <a:lstStyle/>
        <a:p>
          <a:pPr lvl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600" b="1" kern="1200" dirty="0" smtClean="0"/>
            <a:t>    50 %</a:t>
          </a:r>
          <a:endParaRPr lang="uk-UA" sz="96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800" kern="1200" dirty="0"/>
        </a:p>
      </dsp:txBody>
      <dsp:txXfrm>
        <a:off x="1706337" y="4114470"/>
        <a:ext cx="6477224" cy="1927112"/>
      </dsp:txXfrm>
    </dsp:sp>
    <dsp:sp modelId="{379821B6-D6D7-49FF-ABE5-3EFE169BA599}">
      <dsp:nvSpPr>
        <dsp:cNvPr id="0" name=""/>
        <dsp:cNvSpPr/>
      </dsp:nvSpPr>
      <dsp:spPr>
        <a:xfrm>
          <a:off x="203578" y="4257629"/>
          <a:ext cx="3410957" cy="163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43A8-319B-4B63-B242-B2EE7742941B}">
      <dsp:nvSpPr>
        <dsp:cNvPr id="0" name=""/>
        <dsp:cNvSpPr/>
      </dsp:nvSpPr>
      <dsp:spPr>
        <a:xfrm>
          <a:off x="3429018" y="500074"/>
          <a:ext cx="4370330" cy="17739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/>
            <a:t>персональні</a:t>
          </a:r>
          <a:endParaRPr lang="uk-UA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/>
            <a:t>тематичні</a:t>
          </a:r>
          <a:endParaRPr lang="uk-UA" sz="3600" b="1" kern="1200" dirty="0"/>
        </a:p>
      </dsp:txBody>
      <dsp:txXfrm>
        <a:off x="3429018" y="721823"/>
        <a:ext cx="3705084" cy="1330491"/>
      </dsp:txXfrm>
    </dsp:sp>
    <dsp:sp modelId="{41AB3C4A-29CF-4517-BD03-9A399541FB39}">
      <dsp:nvSpPr>
        <dsp:cNvPr id="0" name=""/>
        <dsp:cNvSpPr/>
      </dsp:nvSpPr>
      <dsp:spPr>
        <a:xfrm>
          <a:off x="285738" y="214313"/>
          <a:ext cx="3044811" cy="236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err="1" smtClean="0"/>
            <a:t>Блоги</a:t>
          </a:r>
          <a:r>
            <a:rPr lang="uk-UA" sz="3100" b="1" kern="1200" dirty="0" smtClean="0"/>
            <a:t> за тематикою</a:t>
          </a:r>
          <a:endParaRPr lang="uk-UA" sz="3100" b="1" kern="1200" dirty="0"/>
        </a:p>
      </dsp:txBody>
      <dsp:txXfrm>
        <a:off x="401211" y="329786"/>
        <a:ext cx="2813865" cy="2134530"/>
      </dsp:txXfrm>
    </dsp:sp>
    <dsp:sp modelId="{03C03C54-1A5D-45C7-B9F1-246A458DA1F2}">
      <dsp:nvSpPr>
        <dsp:cNvPr id="0" name=""/>
        <dsp:cNvSpPr/>
      </dsp:nvSpPr>
      <dsp:spPr>
        <a:xfrm>
          <a:off x="3429020" y="2603988"/>
          <a:ext cx="4732101" cy="32519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err="1" smtClean="0"/>
            <a:t>фотоблог</a:t>
          </a:r>
          <a:endParaRPr lang="uk-UA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err="1" smtClean="0"/>
            <a:t>подкастинг</a:t>
          </a:r>
          <a:endParaRPr lang="uk-UA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err="1" smtClean="0"/>
            <a:t>відеоблог</a:t>
          </a:r>
          <a:endParaRPr lang="uk-UA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err="1" smtClean="0"/>
            <a:t>моблог</a:t>
          </a:r>
          <a:endParaRPr lang="uk-UA" sz="3600" b="1" kern="1200" dirty="0"/>
        </a:p>
      </dsp:txBody>
      <dsp:txXfrm>
        <a:off x="3429020" y="3010483"/>
        <a:ext cx="3512615" cy="2438972"/>
      </dsp:txXfrm>
    </dsp:sp>
    <dsp:sp modelId="{6FCA8A58-75AE-4036-A3CC-C15148D9FA5D}">
      <dsp:nvSpPr>
        <dsp:cNvPr id="0" name=""/>
        <dsp:cNvSpPr/>
      </dsp:nvSpPr>
      <dsp:spPr>
        <a:xfrm>
          <a:off x="165316" y="3047231"/>
          <a:ext cx="3263704" cy="236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err="1" smtClean="0"/>
            <a:t>Блоги</a:t>
          </a:r>
          <a:r>
            <a:rPr lang="uk-UA" sz="3100" b="1" kern="1200" dirty="0" smtClean="0"/>
            <a:t> за типом змісту</a:t>
          </a:r>
          <a:endParaRPr lang="uk-UA" sz="3100" b="1" kern="1200" dirty="0"/>
        </a:p>
      </dsp:txBody>
      <dsp:txXfrm>
        <a:off x="280789" y="3162704"/>
        <a:ext cx="3032758" cy="2134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515F-1876-4BE5-A12E-3312554DCC33}">
      <dsp:nvSpPr>
        <dsp:cNvPr id="0" name=""/>
        <dsp:cNvSpPr/>
      </dsp:nvSpPr>
      <dsp:spPr>
        <a:xfrm>
          <a:off x="0" y="-43440"/>
          <a:ext cx="8140728" cy="21945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/>
            <a:t>БЕЗКОШТОВНІ 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/>
            <a:t>СЕРВІСИ:</a:t>
          </a:r>
          <a:endParaRPr lang="uk-UA" sz="5300" b="1" kern="1200" dirty="0"/>
        </a:p>
      </dsp:txBody>
      <dsp:txXfrm>
        <a:off x="0" y="-43440"/>
        <a:ext cx="8140728" cy="2194538"/>
      </dsp:txXfrm>
    </dsp:sp>
    <dsp:sp modelId="{E117675A-5112-4C9B-AF48-5406CB1A6D8E}">
      <dsp:nvSpPr>
        <dsp:cNvPr id="0" name=""/>
        <dsp:cNvSpPr/>
      </dsp:nvSpPr>
      <dsp:spPr>
        <a:xfrm>
          <a:off x="3974" y="1895841"/>
          <a:ext cx="2710926" cy="3536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Livejournal</a:t>
          </a:r>
          <a:endParaRPr lang="uk-UA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936D12"/>
              </a:solidFill>
              <a:effectLst/>
              <a:latin typeface="Times New Roman"/>
              <a:ea typeface="Times New Roman"/>
            </a:rPr>
            <a:t> </a:t>
          </a:r>
          <a:endParaRPr lang="uk-UA" sz="3000" kern="1200" dirty="0"/>
        </a:p>
      </dsp:txBody>
      <dsp:txXfrm>
        <a:off x="3974" y="1895841"/>
        <a:ext cx="2710926" cy="3536453"/>
      </dsp:txXfrm>
    </dsp:sp>
    <dsp:sp modelId="{79A0624A-E70E-46F4-9D96-81CD6A2DA35B}">
      <dsp:nvSpPr>
        <dsp:cNvPr id="0" name=""/>
        <dsp:cNvSpPr/>
      </dsp:nvSpPr>
      <dsp:spPr>
        <a:xfrm>
          <a:off x="2714900" y="1895841"/>
          <a:ext cx="2710926" cy="3536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Blog</a:t>
          </a:r>
          <a:r>
            <a:rPr lang="uk-UA" sz="3000" b="1" kern="1200" dirty="0" smtClean="0"/>
            <a:t>. </a:t>
          </a:r>
          <a:r>
            <a:rPr lang="uk-UA" sz="3000" b="1" kern="1200" dirty="0" err="1" smtClean="0"/>
            <a:t>Net.Ua</a:t>
          </a:r>
          <a:endParaRPr lang="uk-UA" sz="3000" kern="1200" dirty="0"/>
        </a:p>
      </dsp:txBody>
      <dsp:txXfrm>
        <a:off x="2714900" y="1895841"/>
        <a:ext cx="2710926" cy="3536453"/>
      </dsp:txXfrm>
    </dsp:sp>
    <dsp:sp modelId="{D95C2360-86C9-466D-AB7B-0451328E7A09}">
      <dsp:nvSpPr>
        <dsp:cNvPr id="0" name=""/>
        <dsp:cNvSpPr/>
      </dsp:nvSpPr>
      <dsp:spPr>
        <a:xfrm>
          <a:off x="5425827" y="1895841"/>
          <a:ext cx="2710926" cy="3536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Blogger</a:t>
          </a:r>
          <a:endParaRPr lang="uk-UA" sz="3000" kern="1200" dirty="0"/>
        </a:p>
      </dsp:txBody>
      <dsp:txXfrm>
        <a:off x="5425827" y="1895841"/>
        <a:ext cx="2710926" cy="3536453"/>
      </dsp:txXfrm>
    </dsp:sp>
    <dsp:sp modelId="{080501DB-38EC-40F8-84FA-44597BD7BBAD}">
      <dsp:nvSpPr>
        <dsp:cNvPr id="0" name=""/>
        <dsp:cNvSpPr/>
      </dsp:nvSpPr>
      <dsp:spPr>
        <a:xfrm>
          <a:off x="0" y="5600669"/>
          <a:ext cx="8140728" cy="561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43A8-319B-4B63-B242-B2EE7742941B}">
      <dsp:nvSpPr>
        <dsp:cNvPr id="0" name=""/>
        <dsp:cNvSpPr/>
      </dsp:nvSpPr>
      <dsp:spPr>
        <a:xfrm>
          <a:off x="2828775" y="226028"/>
          <a:ext cx="5429120" cy="29694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/>
            <a:t>Посилання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цікаві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електронні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матеріали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освітні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ресурси</a:t>
          </a:r>
          <a:endParaRPr lang="uk-UA" sz="2400" b="1" kern="1200" dirty="0"/>
        </a:p>
      </dsp:txBody>
      <dsp:txXfrm>
        <a:off x="2828775" y="597208"/>
        <a:ext cx="4315579" cy="2227082"/>
      </dsp:txXfrm>
    </dsp:sp>
    <dsp:sp modelId="{41AB3C4A-29CF-4517-BD03-9A399541FB39}">
      <dsp:nvSpPr>
        <dsp:cNvPr id="0" name=""/>
        <dsp:cNvSpPr/>
      </dsp:nvSpPr>
      <dsp:spPr>
        <a:xfrm>
          <a:off x="0" y="410366"/>
          <a:ext cx="2896139" cy="2622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Блог -</a:t>
          </a:r>
          <a:r>
            <a:rPr lang="ru-RU" sz="2700" b="1" kern="1200" dirty="0" err="1" smtClean="0"/>
            <a:t>особиста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професійна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бібліотека</a:t>
          </a:r>
          <a:endParaRPr lang="uk-UA" sz="2700" b="1" kern="1200" dirty="0"/>
        </a:p>
      </dsp:txBody>
      <dsp:txXfrm>
        <a:off x="128040" y="538406"/>
        <a:ext cx="2640059" cy="2366824"/>
      </dsp:txXfrm>
    </dsp:sp>
    <dsp:sp modelId="{8B3179FB-3EC6-4C11-BD45-2FBC8CB56096}">
      <dsp:nvSpPr>
        <dsp:cNvPr id="0" name=""/>
        <dsp:cNvSpPr/>
      </dsp:nvSpPr>
      <dsp:spPr>
        <a:xfrm>
          <a:off x="3330575" y="3233372"/>
          <a:ext cx="4995862" cy="2622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/>
            <a:t>Презентації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досвіду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роботи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дидактичні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посібники</a:t>
          </a:r>
          <a:r>
            <a:rPr lang="ru-RU" sz="2400" b="1" kern="1200" dirty="0" smtClean="0"/>
            <a:t>, фото- і </a:t>
          </a:r>
          <a:r>
            <a:rPr lang="ru-RU" sz="2400" b="1" kern="1200" dirty="0" err="1" smtClean="0"/>
            <a:t>відео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матеріали</a:t>
          </a:r>
          <a:r>
            <a:rPr lang="ru-RU" sz="2400" b="1" kern="1200" dirty="0" smtClean="0"/>
            <a:t> занять</a:t>
          </a:r>
          <a:endParaRPr lang="ru-RU" sz="2400" b="1" kern="1200" dirty="0"/>
        </a:p>
      </dsp:txBody>
      <dsp:txXfrm>
        <a:off x="3330575" y="3561235"/>
        <a:ext cx="4012273" cy="1967178"/>
      </dsp:txXfrm>
    </dsp:sp>
    <dsp:sp modelId="{E3B2BAD2-A301-42A5-91DB-71E44D5ED5D2}">
      <dsp:nvSpPr>
        <dsp:cNvPr id="0" name=""/>
        <dsp:cNvSpPr/>
      </dsp:nvSpPr>
      <dsp:spPr>
        <a:xfrm>
          <a:off x="0" y="3233372"/>
          <a:ext cx="3330575" cy="2622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Блог -  </a:t>
          </a:r>
          <a:r>
            <a:rPr lang="ru-RU" sz="2700" b="1" kern="1200" dirty="0" err="1" smtClean="0"/>
            <a:t>збер</a:t>
          </a:r>
          <a:r>
            <a:rPr lang="uk-UA" sz="2700" b="1" kern="1200" dirty="0" smtClean="0"/>
            <a:t>і</a:t>
          </a:r>
          <a:r>
            <a:rPr lang="ru-RU" sz="2700" b="1" kern="1200" dirty="0" err="1" smtClean="0"/>
            <a:t>гання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власних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педагогічних</a:t>
          </a:r>
          <a:r>
            <a:rPr lang="ru-RU" sz="2700" b="1" kern="1200" dirty="0" smtClean="0"/>
            <a:t> </a:t>
          </a:r>
          <a:r>
            <a:rPr lang="ru-RU" sz="2700" b="1" kern="1200" dirty="0" err="1" smtClean="0"/>
            <a:t>здобутків</a:t>
          </a:r>
          <a:endParaRPr lang="ru-RU" sz="2700" b="1" kern="1200" dirty="0"/>
        </a:p>
      </dsp:txBody>
      <dsp:txXfrm>
        <a:off x="128040" y="3361412"/>
        <a:ext cx="3074495" cy="2366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17ECD-9DBA-45AE-9202-781B8E76D163}">
      <dsp:nvSpPr>
        <dsp:cNvPr id="0" name=""/>
        <dsp:cNvSpPr/>
      </dsp:nvSpPr>
      <dsp:spPr>
        <a:xfrm rot="5400000">
          <a:off x="999108" y="1290588"/>
          <a:ext cx="1133417" cy="1290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240CC5-EC62-4789-B40D-D679864E7106}">
      <dsp:nvSpPr>
        <dsp:cNvPr id="0" name=""/>
        <dsp:cNvSpPr/>
      </dsp:nvSpPr>
      <dsp:spPr>
        <a:xfrm>
          <a:off x="144011" y="34172"/>
          <a:ext cx="3017628" cy="13355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Мультимедіа</a:t>
          </a:r>
          <a:r>
            <a:rPr lang="ru-RU" sz="2100" b="1" kern="1200" dirty="0" smtClean="0"/>
            <a:t>:</a:t>
          </a:r>
          <a:endParaRPr lang="ru-RU" sz="2100" b="1" kern="1200" dirty="0"/>
        </a:p>
      </dsp:txBody>
      <dsp:txXfrm>
        <a:off x="209219" y="99380"/>
        <a:ext cx="2887212" cy="1205127"/>
      </dsp:txXfrm>
    </dsp:sp>
    <dsp:sp modelId="{6F004392-AB85-438E-877A-FEB08900B9F3}">
      <dsp:nvSpPr>
        <dsp:cNvPr id="0" name=""/>
        <dsp:cNvSpPr/>
      </dsp:nvSpPr>
      <dsp:spPr>
        <a:xfrm>
          <a:off x="2606829" y="161547"/>
          <a:ext cx="1387702" cy="10794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3226F-BBD9-486A-BE39-969B86824533}">
      <dsp:nvSpPr>
        <dsp:cNvPr id="0" name=""/>
        <dsp:cNvSpPr/>
      </dsp:nvSpPr>
      <dsp:spPr>
        <a:xfrm rot="5400000">
          <a:off x="2705584" y="2790844"/>
          <a:ext cx="1133417" cy="1290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CC394C-D7A3-4425-90B9-48912D467781}">
      <dsp:nvSpPr>
        <dsp:cNvPr id="0" name=""/>
        <dsp:cNvSpPr/>
      </dsp:nvSpPr>
      <dsp:spPr>
        <a:xfrm>
          <a:off x="1992261" y="1534428"/>
          <a:ext cx="2734079" cy="13355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інтерактивність</a:t>
          </a:r>
          <a:endParaRPr lang="ru-RU" sz="2100" b="1" kern="1200" dirty="0"/>
        </a:p>
      </dsp:txBody>
      <dsp:txXfrm>
        <a:off x="2057469" y="1599636"/>
        <a:ext cx="2603663" cy="1205127"/>
      </dsp:txXfrm>
    </dsp:sp>
    <dsp:sp modelId="{E8441116-BEF7-4656-8E55-6BDD001ACEAF}">
      <dsp:nvSpPr>
        <dsp:cNvPr id="0" name=""/>
        <dsp:cNvSpPr/>
      </dsp:nvSpPr>
      <dsp:spPr>
        <a:xfrm>
          <a:off x="4313304" y="1661803"/>
          <a:ext cx="1387702" cy="10794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5A366-57BB-46A7-8C1F-BBB69449A28B}">
      <dsp:nvSpPr>
        <dsp:cNvPr id="0" name=""/>
        <dsp:cNvSpPr/>
      </dsp:nvSpPr>
      <dsp:spPr>
        <a:xfrm rot="5400000">
          <a:off x="4753068" y="4291099"/>
          <a:ext cx="1133417" cy="1290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8D69BB-0FDF-4E8B-8067-B40F9C938AAA}">
      <dsp:nvSpPr>
        <dsp:cNvPr id="0" name=""/>
        <dsp:cNvSpPr/>
      </dsp:nvSpPr>
      <dsp:spPr>
        <a:xfrm>
          <a:off x="3870390" y="3024333"/>
          <a:ext cx="3132547" cy="13355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гнучкість</a:t>
          </a:r>
          <a:endParaRPr lang="ru-RU" sz="2100" b="1" kern="1200" dirty="0"/>
        </a:p>
      </dsp:txBody>
      <dsp:txXfrm>
        <a:off x="3935598" y="3089541"/>
        <a:ext cx="3002131" cy="1205127"/>
      </dsp:txXfrm>
    </dsp:sp>
    <dsp:sp modelId="{4A571FF9-016B-4C88-A7C2-CD25DDC4F6D3}">
      <dsp:nvSpPr>
        <dsp:cNvPr id="0" name=""/>
        <dsp:cNvSpPr/>
      </dsp:nvSpPr>
      <dsp:spPr>
        <a:xfrm>
          <a:off x="6360788" y="3162058"/>
          <a:ext cx="1387702" cy="10794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A9820-16A0-4100-A9F0-6E7628B77997}">
      <dsp:nvSpPr>
        <dsp:cNvPr id="0" name=""/>
        <dsp:cNvSpPr/>
      </dsp:nvSpPr>
      <dsp:spPr>
        <a:xfrm>
          <a:off x="5688761" y="4534939"/>
          <a:ext cx="3096218" cy="13355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інтеграція</a:t>
          </a:r>
          <a:endParaRPr lang="ru-RU" sz="2100" b="1" kern="1200" dirty="0"/>
        </a:p>
      </dsp:txBody>
      <dsp:txXfrm>
        <a:off x="5753969" y="4600147"/>
        <a:ext cx="2965802" cy="1205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F68CC-2502-4930-9CE1-B736D0DC95D4}">
      <dsp:nvSpPr>
        <dsp:cNvPr id="0" name=""/>
        <dsp:cNvSpPr/>
      </dsp:nvSpPr>
      <dsp:spPr>
        <a:xfrm>
          <a:off x="111910" y="42113"/>
          <a:ext cx="8183562" cy="171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 В роботі з дітьми</a:t>
          </a:r>
          <a:endParaRPr lang="uk-UA" sz="4800" kern="1200" dirty="0"/>
        </a:p>
      </dsp:txBody>
      <dsp:txXfrm>
        <a:off x="1920010" y="42113"/>
        <a:ext cx="6375462" cy="1713870"/>
      </dsp:txXfrm>
    </dsp:sp>
    <dsp:sp modelId="{4250BA72-AEB5-46B7-840E-52DA860A1B05}">
      <dsp:nvSpPr>
        <dsp:cNvPr id="0" name=""/>
        <dsp:cNvSpPr/>
      </dsp:nvSpPr>
      <dsp:spPr>
        <a:xfrm>
          <a:off x="-111910" y="0"/>
          <a:ext cx="2427129" cy="17980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61804-8673-4618-B91A-9B4D3C2D33BF}">
      <dsp:nvSpPr>
        <dsp:cNvPr id="0" name=""/>
        <dsp:cNvSpPr/>
      </dsp:nvSpPr>
      <dsp:spPr>
        <a:xfrm>
          <a:off x="130201" y="2083675"/>
          <a:ext cx="8183562" cy="171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 В методичному   забезпеченні</a:t>
          </a:r>
          <a:endParaRPr lang="uk-UA" sz="4800" kern="1200" dirty="0"/>
        </a:p>
      </dsp:txBody>
      <dsp:txXfrm>
        <a:off x="1938300" y="2083675"/>
        <a:ext cx="6375462" cy="1713870"/>
      </dsp:txXfrm>
    </dsp:sp>
    <dsp:sp modelId="{F8967FF0-EC6D-46AA-BED9-3E95764FFE28}">
      <dsp:nvSpPr>
        <dsp:cNvPr id="0" name=""/>
        <dsp:cNvSpPr/>
      </dsp:nvSpPr>
      <dsp:spPr>
        <a:xfrm>
          <a:off x="-130201" y="1962669"/>
          <a:ext cx="2500290" cy="19422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96D57-545D-4057-9E36-392E182A9F01}">
      <dsp:nvSpPr>
        <dsp:cNvPr id="0" name=""/>
        <dsp:cNvSpPr/>
      </dsp:nvSpPr>
      <dsp:spPr>
        <a:xfrm>
          <a:off x="127639" y="4133231"/>
          <a:ext cx="8183562" cy="171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У співпраці з батьками</a:t>
          </a:r>
          <a:endParaRPr lang="uk-UA" sz="4800" kern="1200" dirty="0"/>
        </a:p>
      </dsp:txBody>
      <dsp:txXfrm>
        <a:off x="1935739" y="4133231"/>
        <a:ext cx="6375462" cy="1713870"/>
      </dsp:txXfrm>
    </dsp:sp>
    <dsp:sp modelId="{BC65DB31-9F88-4870-BD4B-2E530C233BBF}">
      <dsp:nvSpPr>
        <dsp:cNvPr id="0" name=""/>
        <dsp:cNvSpPr/>
      </dsp:nvSpPr>
      <dsp:spPr>
        <a:xfrm>
          <a:off x="-111878" y="4051685"/>
          <a:ext cx="2490045" cy="1814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3EB0-23F6-46EA-B365-8D919D33EFAC}">
      <dsp:nvSpPr>
        <dsp:cNvPr id="0" name=""/>
        <dsp:cNvSpPr/>
      </dsp:nvSpPr>
      <dsp:spPr>
        <a:xfrm>
          <a:off x="0" y="4858234"/>
          <a:ext cx="8183562" cy="1062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Програмне </a:t>
          </a:r>
          <a:r>
            <a:rPr lang="uk-UA" sz="2400" b="1" kern="1200" dirty="0" smtClean="0"/>
            <a:t>забезпечення</a:t>
          </a:r>
          <a:endParaRPr lang="ru-RU" sz="2400" b="1" kern="1200" dirty="0"/>
        </a:p>
      </dsp:txBody>
      <dsp:txXfrm>
        <a:off x="0" y="4858234"/>
        <a:ext cx="8183562" cy="573945"/>
      </dsp:txXfrm>
    </dsp:sp>
    <dsp:sp modelId="{2B87887C-E060-4E5E-B9BF-3C1CD6D717D6}">
      <dsp:nvSpPr>
        <dsp:cNvPr id="0" name=""/>
        <dsp:cNvSpPr/>
      </dsp:nvSpPr>
      <dsp:spPr>
        <a:xfrm>
          <a:off x="0" y="5410923"/>
          <a:ext cx="8183562" cy="48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Відеотека, ігротека, </a:t>
          </a:r>
          <a:r>
            <a:rPr lang="uk-UA" sz="2000" b="1" kern="1200" dirty="0" err="1" smtClean="0"/>
            <a:t>аудіотека</a:t>
          </a:r>
          <a:endParaRPr lang="ru-RU" sz="2000" b="1" kern="1200" dirty="0"/>
        </a:p>
      </dsp:txBody>
      <dsp:txXfrm>
        <a:off x="0" y="5410923"/>
        <a:ext cx="8183562" cy="488916"/>
      </dsp:txXfrm>
    </dsp:sp>
    <dsp:sp modelId="{6AEBBC3B-47C4-4ABA-9796-7F490A8E70E5}">
      <dsp:nvSpPr>
        <dsp:cNvPr id="0" name=""/>
        <dsp:cNvSpPr/>
      </dsp:nvSpPr>
      <dsp:spPr>
        <a:xfrm rot="10800000">
          <a:off x="0" y="3239494"/>
          <a:ext cx="8183562" cy="163468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Тематичні мультимедійні презентації</a:t>
          </a:r>
          <a:endParaRPr lang="ru-RU" sz="2400" b="1" kern="1200" dirty="0"/>
        </a:p>
      </dsp:txBody>
      <dsp:txXfrm rot="10800000">
        <a:off x="0" y="3239494"/>
        <a:ext cx="8183562" cy="1062168"/>
      </dsp:txXfrm>
    </dsp:sp>
    <dsp:sp modelId="{A40182DD-4E83-45AB-A8F3-1F92AC2F543A}">
      <dsp:nvSpPr>
        <dsp:cNvPr id="0" name=""/>
        <dsp:cNvSpPr/>
      </dsp:nvSpPr>
      <dsp:spPr>
        <a:xfrm rot="10800000">
          <a:off x="0" y="1620753"/>
          <a:ext cx="8183562" cy="163468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Інтернет ресурси, особистий </a:t>
          </a:r>
          <a:r>
            <a:rPr lang="uk-UA" sz="2400" b="1" kern="1200" dirty="0" err="1" smtClean="0"/>
            <a:t>блог</a:t>
          </a:r>
          <a:endParaRPr lang="ru-RU" sz="2400" b="1" kern="1200" dirty="0"/>
        </a:p>
      </dsp:txBody>
      <dsp:txXfrm rot="10800000">
        <a:off x="0" y="1620753"/>
        <a:ext cx="8183562" cy="1062168"/>
      </dsp:txXfrm>
    </dsp:sp>
    <dsp:sp modelId="{7C7FAD30-3307-4137-AFDC-32484C473555}">
      <dsp:nvSpPr>
        <dsp:cNvPr id="0" name=""/>
        <dsp:cNvSpPr/>
      </dsp:nvSpPr>
      <dsp:spPr>
        <a:xfrm rot="10800000">
          <a:off x="0" y="18458"/>
          <a:ext cx="8183562" cy="163468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ІКТ в роботі музичного керівника:</a:t>
          </a:r>
          <a:endParaRPr lang="ru-RU" sz="2400" b="1" kern="1200" dirty="0"/>
        </a:p>
      </dsp:txBody>
      <dsp:txXfrm rot="10800000">
        <a:off x="0" y="18458"/>
        <a:ext cx="8183562" cy="106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E0F1-85B3-4B26-9439-7FA1627C3F6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9FB5-0BA7-418F-81E0-DA7AA99D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9FB5-0BA7-418F-81E0-DA7AA99D8E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3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Використання комп'ютерних</a:t>
            </a:r>
            <a:r>
              <a:rPr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технологій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закладі</a:t>
            </a:r>
            <a:r>
              <a:rPr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дошкільної</a:t>
            </a:r>
            <a:r>
              <a:rPr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Поняття «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мультимедіа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857628"/>
            <a:ext cx="7772400" cy="207170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вихователь – методист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КЗ «ДНЗ №26 ВМР»</a:t>
            </a:r>
          </a:p>
          <a:p>
            <a:r>
              <a:rPr lang="uk-UA" sz="3600" b="1" dirty="0" smtClean="0">
                <a:solidFill>
                  <a:schemeClr val="accent1"/>
                </a:solidFill>
              </a:rPr>
              <a:t>Романюк Наталія</a:t>
            </a:r>
          </a:p>
          <a:p>
            <a:r>
              <a:rPr lang="uk-UA" sz="3600" b="1" dirty="0" smtClean="0">
                <a:solidFill>
                  <a:schemeClr val="accent1"/>
                </a:solidFill>
              </a:rPr>
              <a:t>Анатоліївна</a:t>
            </a:r>
            <a:endParaRPr lang="uk-UA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Інформаційні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Googl</a:t>
            </a:r>
            <a:r>
              <a:rPr lang="ru-RU" dirty="0">
                <a:solidFill>
                  <a:srgbClr val="002060"/>
                </a:solidFill>
              </a:rPr>
              <a:t> диску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8"/>
          <a:stretch/>
        </p:blipFill>
        <p:spPr bwMode="auto">
          <a:xfrm>
            <a:off x="467544" y="476671"/>
            <a:ext cx="5793023" cy="369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8"/>
          <a:stretch/>
        </p:blipFill>
        <p:spPr bwMode="auto">
          <a:xfrm>
            <a:off x="5076056" y="1151045"/>
            <a:ext cx="3672408" cy="36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57313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Онлайн</a:t>
            </a:r>
            <a:r>
              <a:rPr lang="uk-UA" dirty="0" smtClean="0">
                <a:solidFill>
                  <a:srgbClr val="002060"/>
                </a:solidFill>
              </a:rPr>
              <a:t> анкетування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педагогів та батьків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4"/>
          <a:stretch/>
        </p:blipFill>
        <p:spPr bwMode="auto">
          <a:xfrm>
            <a:off x="467544" y="476672"/>
            <a:ext cx="4959636" cy="33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r="21993"/>
          <a:stretch/>
        </p:blipFill>
        <p:spPr bwMode="auto">
          <a:xfrm>
            <a:off x="5575948" y="476672"/>
            <a:ext cx="3141226" cy="310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22341" r="22098"/>
          <a:stretch/>
        </p:blipFill>
        <p:spPr bwMode="auto">
          <a:xfrm>
            <a:off x="5575948" y="3717032"/>
            <a:ext cx="3129065" cy="24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СЕМІНАР-ПРАКТИКУМ 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sz="3100" dirty="0" smtClean="0">
                <a:solidFill>
                  <a:srgbClr val="7030A0"/>
                </a:solidFill>
              </a:rPr>
              <a:t>Реалізація </a:t>
            </a:r>
            <a:r>
              <a:rPr lang="uk-UA" sz="3100" dirty="0">
                <a:solidFill>
                  <a:srgbClr val="7030A0"/>
                </a:solidFill>
              </a:rPr>
              <a:t>змісту освітньої лінії «Мовлення дитини»</a:t>
            </a:r>
          </a:p>
        </p:txBody>
      </p:sp>
      <p:pic>
        <p:nvPicPr>
          <p:cNvPr id="4" name="Содержимое 3" descr="0-02-05-2f81037ac87418a823639608f3cdc29dbc680f144e2334301d1bb14c4107af1c_6ef2b3f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99"/>
          <a:stretch/>
        </p:blipFill>
        <p:spPr>
          <a:xfrm>
            <a:off x="447204" y="476671"/>
            <a:ext cx="8229252" cy="4684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ВЕБІНАР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rgbClr val="7030A0"/>
                </a:solidFill>
              </a:rPr>
              <a:t>Специфіка </a:t>
            </a:r>
            <a:r>
              <a:rPr lang="uk-UA" sz="3100" dirty="0">
                <a:solidFill>
                  <a:srgbClr val="7030A0"/>
                </a:solidFill>
              </a:rPr>
              <a:t>організації художньо-практичної діяльності </a:t>
            </a:r>
          </a:p>
        </p:txBody>
      </p:sp>
      <p:pic>
        <p:nvPicPr>
          <p:cNvPr id="6" name="Содержимое 5" descr="0-02-05-83f03f281301124249a78a532ccdff5e165fb5381d1d60f865f694e64d35d5b7_3c3fd5f1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973"/>
          <a:stretch/>
        </p:blipFill>
        <p:spPr>
          <a:xfrm>
            <a:off x="323528" y="332655"/>
            <a:ext cx="8496944" cy="4972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1818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ІНТЕРАКТИВНА ГРА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«Спритна думка»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5-b640939d73553e6e390da3177831fe7ae46b8c7478c3f36f7b444520e00946ac_363684c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926"/>
          <a:stretch/>
        </p:blipFill>
        <p:spPr>
          <a:xfrm>
            <a:off x="323528" y="332656"/>
            <a:ext cx="8496944" cy="436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36815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МАЙСТЕР-КЛАС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«Чарівний світ писанки»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5-89361d80fc37cf12a00d5b9c2a7392c1c37c3a1d4585b50a0a4dcf130a435689_7578a17d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0" b="15736"/>
          <a:stretch/>
        </p:blipFill>
        <p:spPr>
          <a:xfrm>
            <a:off x="251520" y="332656"/>
            <a:ext cx="8568952" cy="443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ЗАНЯТТЯ З ЛОГІКО-МАТЕМАТИЧНОГО РОЗВИТКУ </a:t>
            </a:r>
            <a:r>
              <a:rPr lang="uk-UA" dirty="0" smtClean="0">
                <a:solidFill>
                  <a:srgbClr val="7030A0"/>
                </a:solidFill>
              </a:rPr>
              <a:t>«Допоможемо </a:t>
            </a:r>
            <a:r>
              <a:rPr lang="uk-UA" dirty="0" err="1" smtClean="0">
                <a:solidFill>
                  <a:srgbClr val="7030A0"/>
                </a:solidFill>
              </a:rPr>
              <a:t>Фіксикам</a:t>
            </a:r>
            <a:r>
              <a:rPr lang="uk-UA" dirty="0" smtClean="0">
                <a:solidFill>
                  <a:srgbClr val="7030A0"/>
                </a:solidFill>
              </a:rPr>
              <a:t>» 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a-461fa29cf23252316d3a142f61375039731deb57e2a362cd285829021288fa0e_b7d91a2a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326"/>
          <a:stretch/>
        </p:blipFill>
        <p:spPr>
          <a:xfrm>
            <a:off x="683568" y="404664"/>
            <a:ext cx="7776864" cy="4549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ІНТЕГРОВАНЕ ЗАНЯТТЯ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ЛІСОВІ ПРИГОДИ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a-b60ce6f0d1fcad49bbb3ce4b84b1c1e62991f2f6f40fbc7df0e8b1e1a1d1e3ea_b33d8564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73" t="21686" r="12898" b="20501"/>
          <a:stretch/>
        </p:blipFill>
        <p:spPr>
          <a:xfrm>
            <a:off x="899592" y="404664"/>
            <a:ext cx="7560840" cy="5049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4186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КВЕСТ-ЗАНЯТТЯ З ЕКОНОМІЧНОГО ВИХОВАННЯ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-02-0a-ed3eb9036415c99db4c693204bca55938e43cea3fa74648392ec337a79a1f7ce_d1016bef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67" t="11542" r="14177"/>
          <a:stretch/>
        </p:blipFill>
        <p:spPr>
          <a:xfrm>
            <a:off x="827584" y="404664"/>
            <a:ext cx="7659088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МУЗИЧНА РОЗВАГА 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Вшануємо великого Кобзаря </a:t>
            </a:r>
            <a:br>
              <a:rPr lang="uk-UA" dirty="0" smtClean="0">
                <a:solidFill>
                  <a:srgbClr val="7030A0"/>
                </a:solidFill>
              </a:rPr>
            </a:b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5-be77af6410c77348866aebd973d3f98085a11805a3195f85999efce0ed1eb410_88afbd6d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560"/>
          <a:stretch/>
        </p:blipFill>
        <p:spPr>
          <a:xfrm>
            <a:off x="323528" y="332657"/>
            <a:ext cx="8424936" cy="4908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60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МАЙСТЕР-КЛАС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sz="3100" dirty="0" smtClean="0">
                <a:solidFill>
                  <a:srgbClr val="7030A0"/>
                </a:solidFill>
              </a:rPr>
              <a:t>Нетрадиційні методи оздоровлення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5-ac1910df888a4cc4667f716509886a8bf01d52f1965aabae787807b0ec879d36_1ad6606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98"/>
          <a:stretch/>
        </p:blipFill>
        <p:spPr>
          <a:xfrm>
            <a:off x="611560" y="332656"/>
            <a:ext cx="7956870" cy="4893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183880" cy="14401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МУЗИЧНА РОЗВАГА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Осіння казка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5-e28828e960a39f21805fdcbb83b51261813eded6cf9716866aec7c606881af6a_aa8781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32656"/>
            <a:ext cx="7733372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СПОРТИВНА РОЗВАГА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Веселі старти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-02-05-3255278028462f506a20f46845aa0797c214bbf0e9cfc1509d13cf47e1ac1ef7_f0ee5afc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95" t="2648" r="7812" b="15638"/>
          <a:stretch/>
        </p:blipFill>
        <p:spPr>
          <a:xfrm>
            <a:off x="827584" y="332656"/>
            <a:ext cx="7609514" cy="5034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9970" b="25949"/>
          <a:stretch/>
        </p:blipFill>
        <p:spPr bwMode="auto">
          <a:xfrm>
            <a:off x="3851920" y="2764583"/>
            <a:ext cx="4797238" cy="313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БЛОГ </a:t>
            </a:r>
            <a:r>
              <a:rPr lang="ru-RU" sz="3200" dirty="0" smtClean="0"/>
              <a:t>-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smtClean="0"/>
              <a:t>веб-сайт</a:t>
            </a:r>
            <a:r>
              <a:rPr lang="ru-RU" sz="3200" b="1" dirty="0"/>
              <a:t>, оформлений за В</a:t>
            </a:r>
            <a:r>
              <a:rPr lang="ru-RU" sz="3200" b="1" dirty="0" smtClean="0"/>
              <a:t>ашим </a:t>
            </a:r>
            <a:r>
              <a:rPr lang="ru-RU" sz="3200" b="1" dirty="0" err="1"/>
              <a:t>бажанням</a:t>
            </a:r>
            <a:r>
              <a:rPr lang="ru-RU" sz="3200" b="1" dirty="0"/>
              <a:t>, </a:t>
            </a:r>
            <a:r>
              <a:rPr lang="ru-RU" sz="3200" b="1" dirty="0" err="1"/>
              <a:t>куди</a:t>
            </a:r>
            <a:r>
              <a:rPr lang="ru-RU" sz="3200" b="1" dirty="0"/>
              <a:t> </a:t>
            </a:r>
            <a:r>
              <a:rPr lang="ru-RU" sz="3200" b="1" dirty="0" smtClean="0"/>
              <a:t>Ви </a:t>
            </a:r>
            <a:r>
              <a:rPr lang="ru-RU" sz="3200" b="1" dirty="0" err="1"/>
              <a:t>додаєте</a:t>
            </a:r>
            <a:r>
              <a:rPr lang="ru-RU" sz="3200" b="1" dirty="0"/>
              <a:t> </a:t>
            </a:r>
            <a:r>
              <a:rPr lang="ru-RU" sz="3200" b="1" dirty="0" err="1"/>
              <a:t>тексти</a:t>
            </a:r>
            <a:r>
              <a:rPr lang="ru-RU" sz="3200" b="1" dirty="0"/>
              <a:t>, </a:t>
            </a:r>
            <a:r>
              <a:rPr lang="ru-RU" sz="3200" b="1" dirty="0" err="1"/>
              <a:t>зображення</a:t>
            </a:r>
            <a:r>
              <a:rPr lang="ru-RU" sz="3200" b="1" dirty="0"/>
              <a:t>, фото, </a:t>
            </a:r>
            <a:r>
              <a:rPr lang="ru-RU" sz="3200" b="1" dirty="0" err="1"/>
              <a:t>відеоролики</a:t>
            </a:r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32643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54354"/>
              </p:ext>
            </p:extLst>
          </p:nvPr>
        </p:nvGraphicFramePr>
        <p:xfrm>
          <a:off x="503238" y="530225"/>
          <a:ext cx="8140728" cy="561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err="1">
                <a:solidFill>
                  <a:srgbClr val="002060"/>
                </a:solidFill>
              </a:rPr>
              <a:t>Livejournal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solidFill>
                  <a:srgbClr val="002060"/>
                </a:solidFill>
              </a:rPr>
              <a:t>www.livejournal.com</a:t>
            </a:r>
            <a:br>
              <a:rPr lang="en-US" sz="4800" dirty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4"/>
          <a:stretch/>
        </p:blipFill>
        <p:spPr bwMode="auto">
          <a:xfrm>
            <a:off x="467544" y="506242"/>
            <a:ext cx="6460938" cy="432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31" y="502292"/>
            <a:ext cx="1792363" cy="175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8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64" y="5589240"/>
            <a:ext cx="8183880" cy="1051560"/>
          </a:xfrm>
        </p:spPr>
        <p:txBody>
          <a:bodyPr>
            <a:noAutofit/>
          </a:bodyPr>
          <a:lstStyle/>
          <a:p>
            <a:pPr lvl="0" algn="ctr"/>
            <a:r>
              <a:rPr lang="uk-UA" sz="4800" dirty="0" err="1">
                <a:solidFill>
                  <a:srgbClr val="002060"/>
                </a:solidFill>
              </a:rPr>
              <a:t>Blog</a:t>
            </a:r>
            <a:r>
              <a:rPr lang="uk-UA" sz="4800" dirty="0">
                <a:solidFill>
                  <a:srgbClr val="002060"/>
                </a:solidFill>
              </a:rPr>
              <a:t>. </a:t>
            </a:r>
            <a:r>
              <a:rPr lang="uk-UA" sz="4800" dirty="0" err="1">
                <a:solidFill>
                  <a:srgbClr val="002060"/>
                </a:solidFill>
              </a:rPr>
              <a:t>Net.Ua</a:t>
            </a:r>
            <a:r>
              <a:rPr lang="uk-UA" sz="4800" dirty="0">
                <a:solidFill>
                  <a:srgbClr val="002060"/>
                </a:solidFill>
              </a:rPr>
              <a:t/>
            </a:r>
            <a:br>
              <a:rPr lang="uk-UA" sz="4800" dirty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8"/>
          <a:stretch/>
        </p:blipFill>
        <p:spPr bwMode="auto">
          <a:xfrm>
            <a:off x="4335915" y="1667491"/>
            <a:ext cx="4401600" cy="346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13149"/>
          <a:stretch/>
        </p:blipFill>
        <p:spPr bwMode="auto">
          <a:xfrm>
            <a:off x="430042" y="476672"/>
            <a:ext cx="4716016" cy="46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183880" cy="2246000"/>
          </a:xfrm>
        </p:spPr>
        <p:txBody>
          <a:bodyPr>
            <a:noAutofit/>
          </a:bodyPr>
          <a:lstStyle/>
          <a:p>
            <a:pPr lvl="0" algn="ctr"/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6000" dirty="0" err="1" smtClean="0">
                <a:solidFill>
                  <a:srgbClr val="002060"/>
                </a:solidFill>
              </a:rPr>
              <a:t>Blogger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en-US" sz="4000" dirty="0">
                <a:solidFill>
                  <a:srgbClr val="002060"/>
                </a:solidFill>
              </a:rPr>
              <a:t>https://</a:t>
            </a:r>
            <a:r>
              <a:rPr lang="en-US" sz="4000" dirty="0" smtClean="0">
                <a:solidFill>
                  <a:srgbClr val="002060"/>
                </a:solidFill>
              </a:rPr>
              <a:t>www.blogger.com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2603"/>
            <a:ext cx="6305843" cy="353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548680"/>
            <a:ext cx="8001056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Мультимедійні ІКТ </a:t>
            </a:r>
            <a:r>
              <a:rPr lang="uk-UA" sz="3600" b="1" dirty="0" smtClean="0">
                <a:latin typeface="Times New Roman"/>
                <a:ea typeface="Times New Roman"/>
                <a:cs typeface="Times New Roman"/>
              </a:rPr>
              <a:t>– аудіовізуальні засоби, які впливають </a:t>
            </a:r>
            <a:r>
              <a:rPr lang="uk-UA" sz="3600" b="1" dirty="0">
                <a:latin typeface="Times New Roman"/>
                <a:ea typeface="Times New Roman"/>
                <a:cs typeface="Times New Roman"/>
              </a:rPr>
              <a:t>на різні органи чуття </a:t>
            </a:r>
            <a:r>
              <a:rPr lang="uk-UA" sz="3600" b="1" dirty="0" smtClean="0">
                <a:latin typeface="Times New Roman"/>
                <a:ea typeface="Times New Roman"/>
                <a:cs typeface="Times New Roman"/>
              </a:rPr>
              <a:t>дитини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730372"/>
            <a:ext cx="3384376" cy="30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41465"/>
              </p:ext>
            </p:extLst>
          </p:nvPr>
        </p:nvGraphicFramePr>
        <p:xfrm>
          <a:off x="428596" y="428604"/>
          <a:ext cx="832643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5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6744" r="14862" b="5165"/>
          <a:stretch/>
        </p:blipFill>
        <p:spPr bwMode="auto">
          <a:xfrm>
            <a:off x="0" y="-1267"/>
            <a:ext cx="6228184" cy="38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6046" r="15142" b="5626"/>
          <a:stretch/>
        </p:blipFill>
        <p:spPr bwMode="auto">
          <a:xfrm>
            <a:off x="1802933" y="1337589"/>
            <a:ext cx="6029908" cy="374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6931" r="21795" b="5085"/>
          <a:stretch/>
        </p:blipFill>
        <p:spPr bwMode="auto">
          <a:xfrm>
            <a:off x="3563888" y="2780928"/>
            <a:ext cx="5580112" cy="38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 descr="1589606926426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9512" y="486916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abf6685b77d8a46b2de2204bc911639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86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5259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МУЛЬТИМЕДІЯ – </a:t>
            </a:r>
            <a:r>
              <a:rPr lang="uk-UA" sz="4400" dirty="0" smtClean="0">
                <a:solidFill>
                  <a:schemeClr val="tx1"/>
                </a:solidFill>
              </a:rPr>
              <a:t>СИНТЕЗ ТРЬОХ СТИХІЙ: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183880" cy="418795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інформації</a:t>
            </a:r>
            <a:r>
              <a:rPr lang="ru-RU" b="1" dirty="0" smtClean="0"/>
              <a:t> </a:t>
            </a:r>
            <a:r>
              <a:rPr lang="ru-RU" b="1" dirty="0"/>
              <a:t>цифрового характеру </a:t>
            </a:r>
            <a:r>
              <a:rPr lang="ru-RU" dirty="0"/>
              <a:t>(</a:t>
            </a:r>
            <a:r>
              <a:rPr lang="ru-RU" dirty="0" err="1"/>
              <a:t>тексти</a:t>
            </a:r>
            <a:r>
              <a:rPr lang="ru-RU" dirty="0"/>
              <a:t>, </a:t>
            </a:r>
            <a:r>
              <a:rPr lang="ru-RU" dirty="0" err="1"/>
              <a:t>графіка</a:t>
            </a:r>
            <a:r>
              <a:rPr lang="ru-RU" dirty="0"/>
              <a:t>, </a:t>
            </a:r>
            <a:r>
              <a:rPr lang="ru-RU" dirty="0" err="1"/>
              <a:t>анімація</a:t>
            </a:r>
            <a:r>
              <a:rPr lang="ru-RU" dirty="0"/>
              <a:t>);</a:t>
            </a:r>
          </a:p>
          <a:p>
            <a:r>
              <a:rPr lang="ru-RU" b="1" dirty="0" err="1" smtClean="0"/>
              <a:t>аналогової</a:t>
            </a:r>
            <a:r>
              <a:rPr lang="ru-RU" b="1" dirty="0" smtClean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</a:t>
            </a:r>
            <a:r>
              <a:rPr lang="ru-RU" b="1" dirty="0" err="1"/>
              <a:t>візуального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фотокартки</a:t>
            </a:r>
            <a:r>
              <a:rPr lang="ru-RU" dirty="0"/>
              <a:t>,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b="1" dirty="0" err="1" smtClean="0"/>
              <a:t>аналогової</a:t>
            </a:r>
            <a:r>
              <a:rPr lang="ru-RU" b="1" dirty="0" smtClean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звуку </a:t>
            </a:r>
            <a:r>
              <a:rPr lang="ru-RU" dirty="0"/>
              <a:t>(</a:t>
            </a:r>
            <a:r>
              <a:rPr lang="ru-RU" dirty="0" err="1"/>
              <a:t>мова</a:t>
            </a:r>
            <a:r>
              <a:rPr lang="ru-RU" dirty="0"/>
              <a:t>, </a:t>
            </a:r>
            <a:r>
              <a:rPr lang="ru-RU" dirty="0" err="1"/>
              <a:t>музика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звуки).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3925528"/>
              </p:ext>
            </p:extLst>
          </p:nvPr>
        </p:nvGraphicFramePr>
        <p:xfrm>
          <a:off x="107504" y="332656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3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646342"/>
              </p:ext>
            </p:extLst>
          </p:nvPr>
        </p:nvGraphicFramePr>
        <p:xfrm>
          <a:off x="503238" y="530225"/>
          <a:ext cx="8183562" cy="589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308449"/>
              </p:ext>
            </p:extLst>
          </p:nvPr>
        </p:nvGraphicFramePr>
        <p:xfrm>
          <a:off x="503238" y="530225"/>
          <a:ext cx="8183562" cy="5923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9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208823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</a:rPr>
              <a:t>ДЯКУЮ ЗА УВАГУ!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68960"/>
            <a:ext cx="4876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642918"/>
            <a:ext cx="7215238" cy="51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WEB</a:t>
            </a:r>
            <a:r>
              <a:rPr lang="uk-UA" dirty="0" smtClean="0">
                <a:solidFill>
                  <a:srgbClr val="7030A0"/>
                </a:solidFill>
              </a:rPr>
              <a:t>-САЙТ ЗДО №26 </a:t>
            </a:r>
            <a:r>
              <a:rPr lang="en-US" sz="3100" dirty="0" smtClean="0">
                <a:solidFill>
                  <a:srgbClr val="002060"/>
                </a:solidFill>
              </a:rPr>
              <a:t>http</a:t>
            </a:r>
            <a:r>
              <a:rPr lang="en-US" sz="3100" dirty="0">
                <a:solidFill>
                  <a:srgbClr val="002060"/>
                </a:solidFill>
              </a:rPr>
              <a:t>://veselka-vin.dytsadok.org.ua/</a:t>
            </a:r>
            <a:endParaRPr lang="uk-UA" sz="31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Сни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20688"/>
            <a:ext cx="7344816" cy="4493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480720" cy="364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39" y="3212976"/>
            <a:ext cx="5708313" cy="320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736"/>
            <a:ext cx="8183880" cy="5096608"/>
          </a:xfrm>
        </p:spPr>
        <p:txBody>
          <a:bodyPr/>
          <a:lstStyle/>
          <a:p>
            <a:pPr algn="ctr"/>
            <a:r>
              <a:rPr lang="uk-UA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YouTube – </a:t>
            </a:r>
            <a:r>
              <a:rPr lang="uk-UA" dirty="0" smtClean="0">
                <a:solidFill>
                  <a:srgbClr val="7030A0"/>
                </a:solidFill>
              </a:rPr>
              <a:t>канал ЗДО №26 </a:t>
            </a:r>
            <a:r>
              <a:rPr lang="en-US" sz="3200" dirty="0">
                <a:solidFill>
                  <a:srgbClr val="002060"/>
                </a:solidFill>
              </a:rPr>
              <a:t>https://</a:t>
            </a:r>
            <a:r>
              <a:rPr lang="en-US" sz="3200" dirty="0" smtClean="0">
                <a:solidFill>
                  <a:srgbClr val="002060"/>
                </a:solidFill>
              </a:rPr>
              <a:t>studio.youtube.com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6"/>
          <a:stretch/>
        </p:blipFill>
        <p:spPr bwMode="auto">
          <a:xfrm>
            <a:off x="459593" y="460261"/>
            <a:ext cx="4616463" cy="48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0"/>
          <a:stretch/>
        </p:blipFill>
        <p:spPr bwMode="auto">
          <a:xfrm>
            <a:off x="5100154" y="1427308"/>
            <a:ext cx="3600400" cy="388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В</a:t>
            </a:r>
            <a:r>
              <a:rPr lang="ru-RU" dirty="0" err="1" smtClean="0">
                <a:solidFill>
                  <a:srgbClr val="002060"/>
                </a:solidFill>
              </a:rPr>
              <a:t>икористання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ІКТ в </a:t>
            </a:r>
            <a:r>
              <a:rPr lang="ru-RU" dirty="0" err="1">
                <a:solidFill>
                  <a:srgbClr val="002060"/>
                </a:solidFill>
              </a:rPr>
              <a:t>управлінській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методичній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освітній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484713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Онлайн</a:t>
            </a:r>
            <a:r>
              <a:rPr lang="uk-UA" dirty="0" smtClean="0">
                <a:solidFill>
                  <a:srgbClr val="002060"/>
                </a:solidFill>
              </a:rPr>
              <a:t> зустрічі, круглі столи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-02-05-23ea5c4bffbe8d363a77e941e627418b19b518a735a85dfca85eb045d002086c_b0c5a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04664"/>
            <a:ext cx="5738902" cy="399306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/>
          <a:stretch/>
        </p:blipFill>
        <p:spPr bwMode="auto">
          <a:xfrm>
            <a:off x="5868144" y="764704"/>
            <a:ext cx="2877845" cy="45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436</TotalTime>
  <Words>272</Words>
  <Application>Microsoft Office PowerPoint</Application>
  <PresentationFormat>Экран (4:3)</PresentationFormat>
  <Paragraphs>66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Використання комп'ютерних технологій в закладі дошкільної освіти. Поняття «мультимедіа»  </vt:lpstr>
      <vt:lpstr>Презентация PowerPoint</vt:lpstr>
      <vt:lpstr>Презентация PowerPoint</vt:lpstr>
      <vt:lpstr>Презентация PowerPoint</vt:lpstr>
      <vt:lpstr>WEB-САЙТ ЗДО №26 http://veselka-vin.dytsadok.org.ua/</vt:lpstr>
      <vt:lpstr>Презентация PowerPoint</vt:lpstr>
      <vt:lpstr> YouTube – канал ЗДО №26 https://studio.youtube.com</vt:lpstr>
      <vt:lpstr>Використання ІКТ в управлінській, методичній, освітній діяльності</vt:lpstr>
      <vt:lpstr>Онлайн зустрічі, круглі столи</vt:lpstr>
      <vt:lpstr>Інформаційні матеріали  на Googl диску</vt:lpstr>
      <vt:lpstr>Онлайн анкетування  педагогів та батьків </vt:lpstr>
      <vt:lpstr>СЕМІНАР-ПРАКТИКУМ  Реалізація змісту освітньої лінії «Мовлення дитини»</vt:lpstr>
      <vt:lpstr>ВЕБІНАР  Специфіка організації художньо-практичної діяльності </vt:lpstr>
      <vt:lpstr>ІНТЕРАКТИВНА ГРА «Спритна думка»</vt:lpstr>
      <vt:lpstr>МАЙСТЕР-КЛАС «Чарівний світ писанки»</vt:lpstr>
      <vt:lpstr>ЗАНЯТТЯ З ЛОГІКО-МАТЕМАТИЧНОГО РОЗВИТКУ «Допоможемо Фіксикам» </vt:lpstr>
      <vt:lpstr>ІНТЕГРОВАНЕ ЗАНЯТТЯ  ЛІСОВІ ПРИГОДИ</vt:lpstr>
      <vt:lpstr>КВЕСТ-ЗАНЯТТЯ З ЕКОНОМІЧНОГО ВИХОВАННЯ </vt:lpstr>
      <vt:lpstr>МУЗИЧНА РОЗВАГА   Вшануємо великого Кобзаря  </vt:lpstr>
      <vt:lpstr>МАЙСТЕР-КЛАС Нетрадиційні методи оздоровлення</vt:lpstr>
      <vt:lpstr>МУЗИЧНА РОЗВАГА Осіння казка</vt:lpstr>
      <vt:lpstr>СПОРТИВНА РОЗВАГА  Веселі старти</vt:lpstr>
      <vt:lpstr>Презентация PowerPoint</vt:lpstr>
      <vt:lpstr>Презентация PowerPoint</vt:lpstr>
      <vt:lpstr>Презентация PowerPoint</vt:lpstr>
      <vt:lpstr>Livejournal www.livejournal.com </vt:lpstr>
      <vt:lpstr>Blog. Net.Ua </vt:lpstr>
      <vt:lpstr>    Blogger https://www.blogger.com </vt:lpstr>
      <vt:lpstr>Презентация PowerPoint</vt:lpstr>
      <vt:lpstr>Презентация PowerPoint</vt:lpstr>
      <vt:lpstr>Презентация PowerPoint</vt:lpstr>
      <vt:lpstr>Презентация PowerPoint</vt:lpstr>
      <vt:lpstr>МУЛЬТИМЕДІЯ – СИНТЕЗ ТРЬОХ СТИХІЙ: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комп'ютерних технологій в закладі дошкільної освіти. Поняття «мультимедіа»  </dc:title>
  <dc:creator>lider</dc:creator>
  <cp:lastModifiedBy>DNZ</cp:lastModifiedBy>
  <cp:revision>51</cp:revision>
  <dcterms:created xsi:type="dcterms:W3CDTF">2021-02-18T00:52:36Z</dcterms:created>
  <dcterms:modified xsi:type="dcterms:W3CDTF">2021-02-22T06:56:59Z</dcterms:modified>
</cp:coreProperties>
</file>